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58" r:id="rId2"/>
    <p:sldId id="685" r:id="rId3"/>
    <p:sldId id="686" r:id="rId4"/>
    <p:sldId id="687" r:id="rId5"/>
    <p:sldId id="659" r:id="rId6"/>
    <p:sldId id="673" r:id="rId7"/>
    <p:sldId id="674" r:id="rId8"/>
    <p:sldId id="677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60"/>
  </p:normalViewPr>
  <p:slideViewPr>
    <p:cSldViewPr snapToGrid="0" showGuides="1">
      <p:cViewPr varScale="1">
        <p:scale>
          <a:sx n="160" d="100"/>
          <a:sy n="160" d="100"/>
        </p:scale>
        <p:origin x="342" y="13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63442-8F2C-4BE3-A139-4631819E0D9A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025B9-B7A1-47ED-9F3D-78DB1C5CD8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345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슬라이드 이미지 개체 틀 1">
            <a:extLst>
              <a:ext uri="{FF2B5EF4-FFF2-40B4-BE49-F238E27FC236}">
                <a16:creationId xmlns:a16="http://schemas.microsoft.com/office/drawing/2014/main" id="{7EC0547D-8AFA-44BE-909B-3DDDB121D9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슬라이드 노트 개체 틀 2">
            <a:extLst>
              <a:ext uri="{FF2B5EF4-FFF2-40B4-BE49-F238E27FC236}">
                <a16:creationId xmlns:a16="http://schemas.microsoft.com/office/drawing/2014/main" id="{C7BC28EB-8E1B-4BA2-ACCE-517462D0E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>
            <a:extLst>
              <a:ext uri="{FF2B5EF4-FFF2-40B4-BE49-F238E27FC236}">
                <a16:creationId xmlns:a16="http://schemas.microsoft.com/office/drawing/2014/main" id="{FF1FF27D-AAA4-4588-9FF7-91DF0B2F7C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슬라이드 노트 개체 틀 2">
            <a:extLst>
              <a:ext uri="{FF2B5EF4-FFF2-40B4-BE49-F238E27FC236}">
                <a16:creationId xmlns:a16="http://schemas.microsoft.com/office/drawing/2014/main" id="{3DE66ACE-62CE-408E-8EBF-1BCB37C74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이미지 개체 틀 1">
            <a:extLst>
              <a:ext uri="{FF2B5EF4-FFF2-40B4-BE49-F238E27FC236}">
                <a16:creationId xmlns:a16="http://schemas.microsoft.com/office/drawing/2014/main" id="{DACA4B1C-BEE1-4AE6-96E2-6052A80B52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슬라이드 노트 개체 틀 2">
            <a:extLst>
              <a:ext uri="{FF2B5EF4-FFF2-40B4-BE49-F238E27FC236}">
                <a16:creationId xmlns:a16="http://schemas.microsoft.com/office/drawing/2014/main" id="{DB8ABC6C-B45F-46F1-A2E7-3CA361B1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>
            <a:extLst>
              <a:ext uri="{FF2B5EF4-FFF2-40B4-BE49-F238E27FC236}">
                <a16:creationId xmlns:a16="http://schemas.microsoft.com/office/drawing/2014/main" id="{4FB32C7F-C4B2-40D9-A5DD-536C3D20BD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슬라이드 노트 개체 틀 2">
            <a:extLst>
              <a:ext uri="{FF2B5EF4-FFF2-40B4-BE49-F238E27FC236}">
                <a16:creationId xmlns:a16="http://schemas.microsoft.com/office/drawing/2014/main" id="{90E57C1D-ADEE-45D8-8827-9CC48FC3D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>
            <a:extLst>
              <a:ext uri="{FF2B5EF4-FFF2-40B4-BE49-F238E27FC236}">
                <a16:creationId xmlns:a16="http://schemas.microsoft.com/office/drawing/2014/main" id="{735FF4F5-056B-4C94-80BC-A4EDF34629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슬라이드 노트 개체 틀 2">
            <a:extLst>
              <a:ext uri="{FF2B5EF4-FFF2-40B4-BE49-F238E27FC236}">
                <a16:creationId xmlns:a16="http://schemas.microsoft.com/office/drawing/2014/main" id="{36312D59-B53B-4704-8DDD-594672EB4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701DD1-2F74-4C8D-9B9C-9566E0E8A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99F1AF9-86AF-40CA-921D-25CAF0715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6A504D-ABDF-4DAB-BC36-E955C732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98B428-39C8-4CF7-8FFE-00353C07D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813A17E-80C5-4900-BF43-1FA456CB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616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65B0A4-BCAE-4CBB-B8BF-F081C0108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21C53E6-E202-4EDF-B8EA-145DB000D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97E28C-5A3B-4502-9031-225B6FEAB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128385-8C2F-4C81-A090-003E1AC90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E5A5B0-3D00-4A3D-8790-037A87BD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89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080AFDB-0163-4C3E-9FB3-30658D728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1AC30EA-1920-496F-8ACD-F570837E6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32EE4A-3259-47C6-A856-02C6A9180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16BB79-F8B6-43EC-B536-D530CAC0C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5E0975-ECE7-46B5-B286-F28E22E1A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7279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556133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80224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740598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61909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693122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848698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344767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3762AE6-A7C2-4C63-BBA7-DDC9F3B3310E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5" name="그룹 20">
            <a:extLst>
              <a:ext uri="{FF2B5EF4-FFF2-40B4-BE49-F238E27FC236}">
                <a16:creationId xmlns:a16="http://schemas.microsoft.com/office/drawing/2014/main" id="{F5A92805-60D9-43C6-90ED-EAAD941F76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6FD114-8EF2-4D46-B0A2-A93E9B21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4F7A529-5B6C-45AD-988F-ECD9241D6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8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CF36BB2E-AE33-49FE-B6DC-D80586EFB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4539" y="1711327"/>
            <a:ext cx="10830169" cy="92333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6989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A11CF3-5599-47DC-BD83-75A26F93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A21425-81F4-4583-9B84-B2E3702FF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F4307D-EACE-4E5A-9320-7551C8911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262E5E-0647-42C3-B134-F2496C0E0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4663B2B-51C4-4230-B932-082AF87B2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19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8B157A-CB29-4A47-8144-E16DF9669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7CA5F78-04AA-426D-9845-3368273C2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CB21D3-A1F8-46C2-B467-64E7DA30C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3B1A1A-5036-4A3E-9E83-3740BBDBC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BC52045-5F5C-44A6-BE59-3EA1BA12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148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A31721-5506-4235-AB6C-820684BEB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22AF30-5874-40F6-8660-B80A4E1D8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E047C7E-B26F-4ADF-933F-6D41AFC8C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0288528-0D8F-42C8-A58A-B3F90431E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44D947-25FD-4E39-9EDA-4DBCE1860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3C42A6-7859-4DE4-9A1E-DE64AEEF1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18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A698C0-57A0-4F9E-9473-FED7165B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9D7317-F286-4D84-9741-211D4E396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3E7A1F2-0057-4FC4-97DF-D04D3167B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0DA463F-E194-4917-BA85-E7F3073091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5A16F34-A5C7-40B8-83D2-94925DC85E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420E88-07DC-4493-B2DC-018240F17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9309DC7-95BB-445E-91A2-19E4E07A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3E8A167-5AD3-429A-AEEC-1C02BD7E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05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7091E0-2981-49DA-90B5-797848210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548BAB9-A507-41D8-B2BB-D94654D6F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7A22F24-3529-4E5B-83F6-B76FF694D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1625AB7-8EF4-4B28-94AB-4EBF72453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830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8D0D121-B7CA-454B-923E-3ECE0F099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9C0F6CC-2E45-4304-AD07-1D8CB242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4C4458-7D80-422C-A61E-B9B96064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7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5BD25D-FBDB-4338-994D-1359CDD2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A19B7C0-0C17-4E8E-ABE4-81645C43D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61DAA27-D290-4784-B363-919476EC7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BA449D0-1301-4D8D-9368-CD2F25098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D5279AA-D6BC-4EE9-84BA-6AE6E71C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707597-0EBA-461B-BD9F-71BDE8BA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80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A3DB44-509E-4016-8C75-886F7C7BC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AD29DEE-84E0-48A1-A5D4-7BB31AA3E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4F09FFA-D2E5-42A3-A002-60CFBA306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503F79E-EE71-4CD3-9973-5B12D8EAD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E64517-E7EE-4AED-B512-8210E223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2F922C6-B13F-419D-88D1-3621A026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4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7CE39CD-CEFF-443A-9296-8EE7DA06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F7CC6E3-034B-4140-84EF-C44779755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DC8CA7-5EA8-49AF-A693-9F9191DBA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DC421-DB3A-4E36-A7FC-44C4E14E25E5}" type="datetimeFigureOut">
              <a:rPr lang="ko-KR" altLang="en-US" smtClean="0"/>
              <a:t>2022-09-20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C48410-1EEE-404F-8460-B76D89D44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1FE659-88D0-47F0-B83F-5299E539F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EB946-3A93-481E-B57F-03727C21D20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32AE85-6EB3-46F7-9635-74AE083E85F4}"/>
              </a:ext>
            </a:extLst>
          </p:cNvPr>
          <p:cNvSpPr/>
          <p:nvPr userDrawn="1"/>
        </p:nvSpPr>
        <p:spPr bwMode="auto">
          <a:xfrm>
            <a:off x="0" y="1"/>
            <a:ext cx="12192000" cy="62071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2448B8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89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22" indent="-180922" algn="ctr" eaLnBrk="1" hangingPunct="1">
              <a:spcBef>
                <a:spcPct val="20000"/>
              </a:spcBef>
              <a:defRPr/>
            </a:pPr>
            <a:endParaRPr lang="ko-KR" altLang="en-US" sz="1800">
              <a:latin typeface="윤고딕130" pitchFamily="18" charset="-127"/>
              <a:ea typeface="윤고딕130" pitchFamily="18" charset="-127"/>
              <a:cs typeface="+mn-cs"/>
            </a:endParaRPr>
          </a:p>
        </p:txBody>
      </p:sp>
      <p:grpSp>
        <p:nvGrpSpPr>
          <p:cNvPr id="8" name="그룹 20">
            <a:extLst>
              <a:ext uri="{FF2B5EF4-FFF2-40B4-BE49-F238E27FC236}">
                <a16:creationId xmlns:a16="http://schemas.microsoft.com/office/drawing/2014/main" id="{F9A9A0A0-B3A9-4702-A33C-8F2EF5AD1CB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2256" y="85725"/>
            <a:ext cx="1760091" cy="491182"/>
            <a:chOff x="3771161" y="6359861"/>
            <a:chExt cx="1430630" cy="49196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0F961C-3682-432B-9014-41E1B8D6D6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161" y="6402792"/>
              <a:ext cx="991021" cy="36991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1800" dirty="0">
                  <a:solidFill>
                    <a:srgbClr val="67C3CE"/>
                  </a:solidFill>
                  <a:latin typeface="Arial" charset="0"/>
                  <a:cs typeface="+mn-cs"/>
                </a:rPr>
                <a:t>P</a:t>
              </a:r>
              <a:r>
                <a:rPr lang="en-US" altLang="ko-KR" sz="1800" dirty="0">
                  <a:latin typeface="Arial" charset="0"/>
                  <a:cs typeface="+mn-cs"/>
                </a:rPr>
                <a:t> </a:t>
              </a:r>
              <a:r>
                <a:rPr lang="en-US" altLang="ko-KR" sz="1800" dirty="0">
                  <a:solidFill>
                    <a:schemeClr val="bg1"/>
                  </a:solidFill>
                  <a:latin typeface="Arial" charset="0"/>
                  <a:cs typeface="+mn-cs"/>
                </a:rPr>
                <a:t>COUNT</a:t>
              </a:r>
              <a:endParaRPr lang="ko-KR" altLang="en-US" sz="1800" dirty="0">
                <a:solidFill>
                  <a:schemeClr val="bg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9F4C972B-D127-49EB-B1C9-4065013D6E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104" y="6620624"/>
              <a:ext cx="1382687" cy="23119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1pPr>
              <a:lvl2pPr marL="742950" indent="-28575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2pPr>
              <a:lvl3pPr marL="11430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3pPr>
              <a:lvl4pPr marL="16002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4pPr>
              <a:lvl5pPr marL="2057400" indent="-228600" eaLnBrk="0" hangingPunct="0"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900" b="1">
                  <a:solidFill>
                    <a:srgbClr val="FF0000"/>
                  </a:solidFill>
                  <a:latin typeface="윤고딕130" pitchFamily="18" charset="-127"/>
                  <a:ea typeface="윤고딕130" pitchFamily="18" charset="-127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r>
                <a:rPr lang="en-US" altLang="ko-KR" sz="900" b="0" dirty="0">
                  <a:solidFill>
                    <a:srgbClr val="BFBFBF"/>
                  </a:solidFill>
                  <a:latin typeface="Simplified Arabic Fixed" pitchFamily="49" charset="-78"/>
                  <a:cs typeface="Simplified Arabic Fixed" pitchFamily="49" charset="-78"/>
                </a:rPr>
                <a:t>Printer Data collector</a:t>
              </a:r>
              <a:endParaRPr lang="ko-KR" altLang="en-US" sz="900" b="0" dirty="0">
                <a:solidFill>
                  <a:srgbClr val="BFBFBF"/>
                </a:solidFill>
                <a:latin typeface="Simplified Arabic Fixed" pitchFamily="49" charset="-78"/>
                <a:cs typeface="Simplified Arabic Fixed" pitchFamily="49" charset="-78"/>
              </a:endParaRPr>
            </a:p>
          </p:txBody>
        </p:sp>
        <p:pic>
          <p:nvPicPr>
            <p:cNvPr id="11" name="Picture 7" descr="C:\Users\smilekyh\AppData\Local\Microsoft\Windows\Temporary Internet Files\Content.IE5\WLRBVAVG\Nuvola_devices_print_printer[1].png">
              <a:extLst>
                <a:ext uri="{FF2B5EF4-FFF2-40B4-BE49-F238E27FC236}">
                  <a16:creationId xmlns:a16="http://schemas.microsoft.com/office/drawing/2014/main" id="{2B221BEF-A435-41FE-9688-24686A044B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0556" y="6359861"/>
              <a:ext cx="321054" cy="32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730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4">
            <a:extLst>
              <a:ext uri="{FF2B5EF4-FFF2-40B4-BE49-F238E27FC236}">
                <a16:creationId xmlns:a16="http://schemas.microsoft.com/office/drawing/2014/main" id="{E9FDC0D8-33DA-42A5-BBA5-A28C9D36D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64"/>
          <a:stretch>
            <a:fillRect/>
          </a:stretch>
        </p:blipFill>
        <p:spPr bwMode="auto">
          <a:xfrm>
            <a:off x="4178301" y="1185864"/>
            <a:ext cx="2995613" cy="1550987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23" name="모서리가 둥근 사각형 설명선 22">
            <a:extLst>
              <a:ext uri="{FF2B5EF4-FFF2-40B4-BE49-F238E27FC236}">
                <a16:creationId xmlns:a16="http://schemas.microsoft.com/office/drawing/2014/main" id="{04DE033E-D08D-46EC-B0BE-3A5F76263391}"/>
              </a:ext>
            </a:extLst>
          </p:cNvPr>
          <p:cNvSpPr/>
          <p:nvPr/>
        </p:nvSpPr>
        <p:spPr>
          <a:xfrm>
            <a:off x="6500814" y="693739"/>
            <a:ext cx="1887537" cy="357187"/>
          </a:xfrm>
          <a:prstGeom prst="wedgeRoundRectCallout">
            <a:avLst>
              <a:gd name="adj1" fmla="val -48717"/>
              <a:gd name="adj2" fmla="val 194328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①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Pcount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홈페이지에서 가입한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회원 계정으로 로그인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endParaRPr lang="ko-KR" altLang="en-US" sz="9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22060DFD-B975-40F6-8DBF-177D8B7CBF68}"/>
              </a:ext>
            </a:extLst>
          </p:cNvPr>
          <p:cNvSpPr/>
          <p:nvPr/>
        </p:nvSpPr>
        <p:spPr>
          <a:xfrm>
            <a:off x="6121400" y="1577975"/>
            <a:ext cx="482600" cy="24765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3268E1F3-C4A1-4DCC-B744-8FE5A6237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  <a:endParaRPr lang="en-US" altLang="ko-KR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534" name="TextBox 9">
            <a:extLst>
              <a:ext uri="{FF2B5EF4-FFF2-40B4-BE49-F238E27FC236}">
                <a16:creationId xmlns:a16="http://schemas.microsoft.com/office/drawing/2014/main" id="{D359C6EA-38B6-43B4-9E80-1360FBD1E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6" y="749300"/>
            <a:ext cx="27606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2" tIns="45707" rIns="91412" bIns="45707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742950" indent="-28575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1143000" indent="-228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1600200" indent="-228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2057400" indent="-228600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ko-KR" sz="1100">
                <a:solidFill>
                  <a:srgbClr val="FF0000"/>
                </a:solidFill>
                <a:latin typeface="윤고딕130"/>
              </a:rPr>
              <a:t>※ </a:t>
            </a:r>
            <a:r>
              <a:rPr lang="ko-KR" altLang="en-US" sz="1100">
                <a:solidFill>
                  <a:srgbClr val="FF0000"/>
                </a:solidFill>
                <a:latin typeface="윤고딕130"/>
              </a:rPr>
              <a:t>바탕화면의 </a:t>
            </a:r>
            <a:r>
              <a:rPr lang="en-US" altLang="ko-KR" sz="1100">
                <a:solidFill>
                  <a:srgbClr val="FF0000"/>
                </a:solidFill>
                <a:latin typeface="윤고딕130"/>
              </a:rPr>
              <a:t>Pcount Sync </a:t>
            </a:r>
            <a:r>
              <a:rPr lang="ko-KR" altLang="en-US" sz="1100">
                <a:solidFill>
                  <a:srgbClr val="FF0000"/>
                </a:solidFill>
                <a:latin typeface="윤고딕130"/>
              </a:rPr>
              <a:t>아이콘 실행</a:t>
            </a:r>
            <a:endParaRPr lang="en-US" altLang="ko-KR" sz="1100">
              <a:solidFill>
                <a:srgbClr val="FF0000"/>
              </a:solidFill>
              <a:latin typeface="윤고딕130"/>
            </a:endParaRPr>
          </a:p>
        </p:txBody>
      </p:sp>
      <p:pic>
        <p:nvPicPr>
          <p:cNvPr id="22535" name="Picture 2">
            <a:extLst>
              <a:ext uri="{FF2B5EF4-FFF2-40B4-BE49-F238E27FC236}">
                <a16:creationId xmlns:a16="http://schemas.microsoft.com/office/drawing/2014/main" id="{22DD98D0-366F-4B2D-A9B5-5215A9AD2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1" y="1012826"/>
            <a:ext cx="6953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36" name="구부러진 연결선 31">
            <a:extLst>
              <a:ext uri="{FF2B5EF4-FFF2-40B4-BE49-F238E27FC236}">
                <a16:creationId xmlns:a16="http://schemas.microsoft.com/office/drawing/2014/main" id="{5220CFFA-3B99-4AEE-8270-905466BC08A8}"/>
              </a:ext>
            </a:extLst>
          </p:cNvPr>
          <p:cNvCxnSpPr>
            <a:cxnSpLocks noChangeShapeType="1"/>
            <a:stCxn id="22535" idx="2"/>
            <a:endCxn id="22530" idx="1"/>
          </p:cNvCxnSpPr>
          <p:nvPr/>
        </p:nvCxnSpPr>
        <p:spPr bwMode="auto">
          <a:xfrm rot="16200000" flipH="1">
            <a:off x="3580607" y="1364457"/>
            <a:ext cx="387350" cy="808037"/>
          </a:xfrm>
          <a:prstGeom prst="curvedConnector2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직사각형 3">
            <a:extLst>
              <a:ext uri="{FF2B5EF4-FFF2-40B4-BE49-F238E27FC236}">
                <a16:creationId xmlns:a16="http://schemas.microsoft.com/office/drawing/2014/main" id="{3C2D4CE8-3D1F-4598-B84C-5001B8BAEA24}"/>
              </a:ext>
            </a:extLst>
          </p:cNvPr>
          <p:cNvSpPr/>
          <p:nvPr/>
        </p:nvSpPr>
        <p:spPr bwMode="auto">
          <a:xfrm>
            <a:off x="4295776" y="1524000"/>
            <a:ext cx="1812925" cy="33178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22538" name="오각형 1">
            <a:extLst>
              <a:ext uri="{FF2B5EF4-FFF2-40B4-BE49-F238E27FC236}">
                <a16:creationId xmlns:a16="http://schemas.microsoft.com/office/drawing/2014/main" id="{44E2A757-617B-4792-B8E7-AA5644CA1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738189"/>
            <a:ext cx="1071563" cy="269875"/>
          </a:xfrm>
          <a:prstGeom prst="homePlate">
            <a:avLst>
              <a:gd name="adj" fmla="val 5012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ko-KR" altLang="en-US" sz="1400">
                <a:latin typeface="윤고딕130"/>
              </a:rPr>
              <a:t>로그인</a:t>
            </a:r>
          </a:p>
        </p:txBody>
      </p:sp>
      <p:pic>
        <p:nvPicPr>
          <p:cNvPr id="22539" name="Picture 25">
            <a:extLst>
              <a:ext uri="{FF2B5EF4-FFF2-40B4-BE49-F238E27FC236}">
                <a16:creationId xmlns:a16="http://schemas.microsoft.com/office/drawing/2014/main" id="{1F172B44-6171-4129-845D-55AC72BD7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4" y="2889251"/>
            <a:ext cx="6021387" cy="3660775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cxnSp>
        <p:nvCxnSpPr>
          <p:cNvPr id="22540" name="직선 화살표 연결선 6">
            <a:extLst>
              <a:ext uri="{FF2B5EF4-FFF2-40B4-BE49-F238E27FC236}">
                <a16:creationId xmlns:a16="http://schemas.microsoft.com/office/drawing/2014/main" id="{10992E0E-512D-484D-9520-E0E3010B6CA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62700" y="1858964"/>
            <a:ext cx="0" cy="1050925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4">
            <a:extLst>
              <a:ext uri="{FF2B5EF4-FFF2-40B4-BE49-F238E27FC236}">
                <a16:creationId xmlns:a16="http://schemas.microsoft.com/office/drawing/2014/main" id="{07126A84-031E-4C70-91CC-458A966B4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  <a:endParaRPr lang="en-US" altLang="ko-KR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579" name="오각형 29">
            <a:extLst>
              <a:ext uri="{FF2B5EF4-FFF2-40B4-BE49-F238E27FC236}">
                <a16:creationId xmlns:a16="http://schemas.microsoft.com/office/drawing/2014/main" id="{945FF95A-0400-42A1-B006-CCAEA8E80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735013"/>
            <a:ext cx="1635125" cy="271462"/>
          </a:xfrm>
          <a:prstGeom prst="homePlate">
            <a:avLst>
              <a:gd name="adj" fmla="val 49833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ko-KR" altLang="en-US" sz="1400">
                <a:latin typeface="윤고딕130"/>
              </a:rPr>
              <a:t>거래처 검색</a:t>
            </a:r>
          </a:p>
        </p:txBody>
      </p:sp>
      <p:pic>
        <p:nvPicPr>
          <p:cNvPr id="24580" name="Picture 25">
            <a:extLst>
              <a:ext uri="{FF2B5EF4-FFF2-40B4-BE49-F238E27FC236}">
                <a16:creationId xmlns:a16="http://schemas.microsoft.com/office/drawing/2014/main" id="{04C57072-2592-4C73-ADC0-A1DCFBAF1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 r="47569" b="59402"/>
          <a:stretch>
            <a:fillRect/>
          </a:stretch>
        </p:blipFill>
        <p:spPr bwMode="auto">
          <a:xfrm>
            <a:off x="1751013" y="1047751"/>
            <a:ext cx="6621462" cy="2809875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13" name="모서리가 둥근 사각형 설명선 12">
            <a:extLst>
              <a:ext uri="{FF2B5EF4-FFF2-40B4-BE49-F238E27FC236}">
                <a16:creationId xmlns:a16="http://schemas.microsoft.com/office/drawing/2014/main" id="{E9EDB957-1CE9-4862-9334-F88BE2A9ADCA}"/>
              </a:ext>
            </a:extLst>
          </p:cNvPr>
          <p:cNvSpPr/>
          <p:nvPr/>
        </p:nvSpPr>
        <p:spPr>
          <a:xfrm>
            <a:off x="2984500" y="1692275"/>
            <a:ext cx="2076450" cy="357188"/>
          </a:xfrm>
          <a:prstGeom prst="wedgeRoundRectCallout">
            <a:avLst>
              <a:gd name="adj1" fmla="val -48717"/>
              <a:gd name="adj2" fmla="val 194328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① 동기화 할 거래처를 입력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</p:txBody>
      </p:sp>
      <p:sp>
        <p:nvSpPr>
          <p:cNvPr id="18" name="모서리가 둥근 사각형 설명선 17">
            <a:extLst>
              <a:ext uri="{FF2B5EF4-FFF2-40B4-BE49-F238E27FC236}">
                <a16:creationId xmlns:a16="http://schemas.microsoft.com/office/drawing/2014/main" id="{27149B49-F367-44C5-A86A-E8EDCEB38548}"/>
              </a:ext>
            </a:extLst>
          </p:cNvPr>
          <p:cNvSpPr/>
          <p:nvPr/>
        </p:nvSpPr>
        <p:spPr>
          <a:xfrm>
            <a:off x="1425576" y="3417889"/>
            <a:ext cx="2284413" cy="522287"/>
          </a:xfrm>
          <a:prstGeom prst="wedgeRoundRectCallout">
            <a:avLst>
              <a:gd name="adj1" fmla="val -5789"/>
              <a:gd name="adj2" fmla="val -127963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② 거래처 </a:t>
            </a:r>
            <a:r>
              <a:rPr lang="ko-KR" altLang="en-US" sz="900" kern="0" dirty="0" err="1">
                <a:solidFill>
                  <a:prstClr val="black"/>
                </a:solidFill>
                <a:latin typeface="맑은 고딕"/>
                <a:ea typeface="맑은 고딕"/>
              </a:rPr>
              <a:t>입력시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 중복 거래처가 등록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되지 않도록 거래처의 일부 상호만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입력 후 검색 버튼을 클릭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endParaRPr lang="ko-KR" altLang="en-US" sz="9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pic>
        <p:nvPicPr>
          <p:cNvPr id="24583" name="Picture 2">
            <a:extLst>
              <a:ext uri="{FF2B5EF4-FFF2-40B4-BE49-F238E27FC236}">
                <a16:creationId xmlns:a16="http://schemas.microsoft.com/office/drawing/2014/main" id="{831699D2-C656-48BA-8FF0-CA3C72791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1" y="1928814"/>
            <a:ext cx="5199063" cy="4257675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20" name="오각형 19">
            <a:extLst>
              <a:ext uri="{FF2B5EF4-FFF2-40B4-BE49-F238E27FC236}">
                <a16:creationId xmlns:a16="http://schemas.microsoft.com/office/drawing/2014/main" id="{258C7950-8A6E-41B2-BBE3-D76F4765A57F}"/>
              </a:ext>
            </a:extLst>
          </p:cNvPr>
          <p:cNvSpPr/>
          <p:nvPr/>
        </p:nvSpPr>
        <p:spPr bwMode="auto">
          <a:xfrm>
            <a:off x="5524501" y="1833564"/>
            <a:ext cx="1116013" cy="269875"/>
          </a:xfrm>
          <a:prstGeom prst="homePlate">
            <a:avLst/>
          </a:prstGeom>
          <a:gradFill>
            <a:gsLst>
              <a:gs pos="0">
                <a:srgbClr val="FF66FF"/>
              </a:gs>
              <a:gs pos="50000">
                <a:srgbClr val="FFCCFF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180975" indent="-180975" algn="ctr">
              <a:spcBef>
                <a:spcPct val="20000"/>
              </a:spcBef>
              <a:defRPr/>
            </a:pPr>
            <a:r>
              <a:rPr lang="en-US" altLang="ko-KR" sz="1100" dirty="0">
                <a:latin typeface="윤고딕130" pitchFamily="18" charset="-127"/>
                <a:ea typeface="윤고딕130" pitchFamily="18" charset="-127"/>
              </a:rPr>
              <a:t>Sample</a:t>
            </a:r>
            <a:endParaRPr lang="ko-KR" altLang="en-US" sz="1100" dirty="0">
              <a:latin typeface="윤고딕130" pitchFamily="18" charset="-127"/>
              <a:ea typeface="윤고딕130" pitchFamily="18" charset="-127"/>
            </a:endParaRPr>
          </a:p>
        </p:txBody>
      </p:sp>
      <p:sp>
        <p:nvSpPr>
          <p:cNvPr id="24585" name="모서리가 둥근 직사각형 21">
            <a:extLst>
              <a:ext uri="{FF2B5EF4-FFF2-40B4-BE49-F238E27FC236}">
                <a16:creationId xmlns:a16="http://schemas.microsoft.com/office/drawing/2014/main" id="{42B21B01-D534-4CA9-80DF-4BD37D0AC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8826" y="3081338"/>
            <a:ext cx="696913" cy="215900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cxnSp>
        <p:nvCxnSpPr>
          <p:cNvPr id="24586" name="구부러진 연결선 31">
            <a:extLst>
              <a:ext uri="{FF2B5EF4-FFF2-40B4-BE49-F238E27FC236}">
                <a16:creationId xmlns:a16="http://schemas.microsoft.com/office/drawing/2014/main" id="{C711B115-AB96-49F1-856A-777EC135DB29}"/>
              </a:ext>
            </a:extLst>
          </p:cNvPr>
          <p:cNvCxnSpPr>
            <a:cxnSpLocks noChangeShapeType="1"/>
            <a:stCxn id="24591" idx="1"/>
            <a:endCxn id="24585" idx="1"/>
          </p:cNvCxnSpPr>
          <p:nvPr/>
        </p:nvCxnSpPr>
        <p:spPr bwMode="auto">
          <a:xfrm rot="10800000" flipH="1" flipV="1">
            <a:off x="5695951" y="2963864"/>
            <a:ext cx="142875" cy="225425"/>
          </a:xfrm>
          <a:prstGeom prst="curvedConnector3">
            <a:avLst>
              <a:gd name="adj1" fmla="val -159356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7" name="구부러진 연결선 31">
            <a:extLst>
              <a:ext uri="{FF2B5EF4-FFF2-40B4-BE49-F238E27FC236}">
                <a16:creationId xmlns:a16="http://schemas.microsoft.com/office/drawing/2014/main" id="{1D190769-4F53-4FF7-A1AB-E03DCC405EA8}"/>
              </a:ext>
            </a:extLst>
          </p:cNvPr>
          <p:cNvCxnSpPr>
            <a:cxnSpLocks noChangeShapeType="1"/>
            <a:stCxn id="24585" idx="1"/>
            <a:endCxn id="31" idx="2"/>
          </p:cNvCxnSpPr>
          <p:nvPr/>
        </p:nvCxnSpPr>
        <p:spPr bwMode="auto">
          <a:xfrm rot="10800000" flipH="1" flipV="1">
            <a:off x="5838825" y="3189289"/>
            <a:ext cx="609600" cy="1603375"/>
          </a:xfrm>
          <a:prstGeom prst="curvedConnector3">
            <a:avLst>
              <a:gd name="adj1" fmla="val -37519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타원 30">
            <a:extLst>
              <a:ext uri="{FF2B5EF4-FFF2-40B4-BE49-F238E27FC236}">
                <a16:creationId xmlns:a16="http://schemas.microsoft.com/office/drawing/2014/main" id="{82068004-A19E-46E7-A3D4-44666E3AB9FA}"/>
              </a:ext>
            </a:extLst>
          </p:cNvPr>
          <p:cNvSpPr/>
          <p:nvPr/>
        </p:nvSpPr>
        <p:spPr>
          <a:xfrm>
            <a:off x="6448426" y="4668838"/>
            <a:ext cx="1323975" cy="24765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32" name="모서리가 둥근 사각형 설명선 31">
            <a:extLst>
              <a:ext uri="{FF2B5EF4-FFF2-40B4-BE49-F238E27FC236}">
                <a16:creationId xmlns:a16="http://schemas.microsoft.com/office/drawing/2014/main" id="{EEE398C8-BB6F-4BB4-8FAC-6C6007759B80}"/>
              </a:ext>
            </a:extLst>
          </p:cNvPr>
          <p:cNvSpPr/>
          <p:nvPr/>
        </p:nvSpPr>
        <p:spPr>
          <a:xfrm>
            <a:off x="8467725" y="5351464"/>
            <a:ext cx="2139950" cy="357187"/>
          </a:xfrm>
          <a:prstGeom prst="wedgeRoundRectCallout">
            <a:avLst>
              <a:gd name="adj1" fmla="val -62956"/>
              <a:gd name="adj2" fmla="val -200445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③ 검색 결과 기존에 등록된 거래처가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있으면 거래처 상호를 클릭 하세요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</p:txBody>
      </p:sp>
      <p:cxnSp>
        <p:nvCxnSpPr>
          <p:cNvPr id="24590" name="구부러진 연결선 31">
            <a:extLst>
              <a:ext uri="{FF2B5EF4-FFF2-40B4-BE49-F238E27FC236}">
                <a16:creationId xmlns:a16="http://schemas.microsoft.com/office/drawing/2014/main" id="{A189A1D5-06CC-475A-BF48-B738D578A5D1}"/>
              </a:ext>
            </a:extLst>
          </p:cNvPr>
          <p:cNvCxnSpPr>
            <a:cxnSpLocks noChangeShapeType="1"/>
            <a:stCxn id="31" idx="6"/>
          </p:cNvCxnSpPr>
          <p:nvPr/>
        </p:nvCxnSpPr>
        <p:spPr bwMode="auto">
          <a:xfrm flipH="1" flipV="1">
            <a:off x="6886576" y="2954339"/>
            <a:ext cx="885825" cy="1838325"/>
          </a:xfrm>
          <a:prstGeom prst="curvedConnector3">
            <a:avLst>
              <a:gd name="adj1" fmla="val -25838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91" name="모서리가 둥근 직사각형 44">
            <a:extLst>
              <a:ext uri="{FF2B5EF4-FFF2-40B4-BE49-F238E27FC236}">
                <a16:creationId xmlns:a16="http://schemas.microsoft.com/office/drawing/2014/main" id="{4F5F87FA-1DEB-4626-A731-0345EC2C9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951" y="2873375"/>
            <a:ext cx="1235075" cy="17938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>
            <a:extLst>
              <a:ext uri="{FF2B5EF4-FFF2-40B4-BE49-F238E27FC236}">
                <a16:creationId xmlns:a16="http://schemas.microsoft.com/office/drawing/2014/main" id="{42F71379-2170-48E3-8847-0AB5D9EA6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32"/>
          <a:stretch>
            <a:fillRect/>
          </a:stretch>
        </p:blipFill>
        <p:spPr bwMode="auto">
          <a:xfrm>
            <a:off x="1751013" y="1047751"/>
            <a:ext cx="2906712" cy="2360613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40" name="Rectangle 4">
            <a:extLst>
              <a:ext uri="{FF2B5EF4-FFF2-40B4-BE49-F238E27FC236}">
                <a16:creationId xmlns:a16="http://schemas.microsoft.com/office/drawing/2014/main" id="{0D5D2877-C278-45AB-8464-95E92F137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  <a:endParaRPr lang="en-US" altLang="ko-KR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628" name="오각형 29">
            <a:extLst>
              <a:ext uri="{FF2B5EF4-FFF2-40B4-BE49-F238E27FC236}">
                <a16:creationId xmlns:a16="http://schemas.microsoft.com/office/drawing/2014/main" id="{DC331CD0-207B-4381-842D-D7F6E7BE8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735013"/>
            <a:ext cx="1635125" cy="271462"/>
          </a:xfrm>
          <a:prstGeom prst="homePlate">
            <a:avLst>
              <a:gd name="adj" fmla="val 49833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ko-KR" altLang="en-US" sz="1400">
                <a:latin typeface="윤고딕130"/>
              </a:rPr>
              <a:t>거래처 등록</a:t>
            </a:r>
          </a:p>
        </p:txBody>
      </p:sp>
      <p:sp>
        <p:nvSpPr>
          <p:cNvPr id="13" name="모서리가 둥근 사각형 설명선 12">
            <a:extLst>
              <a:ext uri="{FF2B5EF4-FFF2-40B4-BE49-F238E27FC236}">
                <a16:creationId xmlns:a16="http://schemas.microsoft.com/office/drawing/2014/main" id="{81C76D2A-275C-4345-8D1E-3B5E25676C6D}"/>
              </a:ext>
            </a:extLst>
          </p:cNvPr>
          <p:cNvSpPr/>
          <p:nvPr/>
        </p:nvSpPr>
        <p:spPr>
          <a:xfrm>
            <a:off x="2755900" y="1697039"/>
            <a:ext cx="2076450" cy="325437"/>
          </a:xfrm>
          <a:prstGeom prst="wedgeRoundRectCallout">
            <a:avLst>
              <a:gd name="adj1" fmla="val -48717"/>
              <a:gd name="adj2" fmla="val 194328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① 동기화 할 거래처를 입력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</p:txBody>
      </p:sp>
      <p:sp>
        <p:nvSpPr>
          <p:cNvPr id="18" name="모서리가 둥근 사각형 설명선 17">
            <a:extLst>
              <a:ext uri="{FF2B5EF4-FFF2-40B4-BE49-F238E27FC236}">
                <a16:creationId xmlns:a16="http://schemas.microsoft.com/office/drawing/2014/main" id="{FA1776F9-EEC6-4F72-A497-14DE546BCA99}"/>
              </a:ext>
            </a:extLst>
          </p:cNvPr>
          <p:cNvSpPr/>
          <p:nvPr/>
        </p:nvSpPr>
        <p:spPr>
          <a:xfrm>
            <a:off x="1350963" y="3352801"/>
            <a:ext cx="2286000" cy="523875"/>
          </a:xfrm>
          <a:prstGeom prst="wedgeRoundRectCallout">
            <a:avLst>
              <a:gd name="adj1" fmla="val -13291"/>
              <a:gd name="adj2" fmla="val -135250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② 거래처 </a:t>
            </a:r>
            <a:r>
              <a:rPr lang="ko-KR" altLang="en-US" sz="900" kern="0" dirty="0" err="1">
                <a:solidFill>
                  <a:prstClr val="black"/>
                </a:solidFill>
                <a:latin typeface="맑은 고딕"/>
                <a:ea typeface="맑은 고딕"/>
              </a:rPr>
              <a:t>입력시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 중복 거래처가 등록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되지 않도록 거래처의 일부 상호만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입력 후 검색 버튼을 클릭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endParaRPr lang="ko-KR" altLang="en-US" sz="9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pic>
        <p:nvPicPr>
          <p:cNvPr id="26631" name="Picture 3">
            <a:extLst>
              <a:ext uri="{FF2B5EF4-FFF2-40B4-BE49-F238E27FC236}">
                <a16:creationId xmlns:a16="http://schemas.microsoft.com/office/drawing/2014/main" id="{F84CD9F7-567A-4747-8D9E-E5DC4D51B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925" y="3176589"/>
            <a:ext cx="20383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632" name="구부러진 연결선 31">
            <a:extLst>
              <a:ext uri="{FF2B5EF4-FFF2-40B4-BE49-F238E27FC236}">
                <a16:creationId xmlns:a16="http://schemas.microsoft.com/office/drawing/2014/main" id="{8D25C903-F58C-45E7-ACC4-3614B8C5B400}"/>
              </a:ext>
            </a:extLst>
          </p:cNvPr>
          <p:cNvCxnSpPr>
            <a:cxnSpLocks noChangeShapeType="1"/>
            <a:stCxn id="26633" idx="3"/>
            <a:endCxn id="26631" idx="0"/>
          </p:cNvCxnSpPr>
          <p:nvPr/>
        </p:nvCxnSpPr>
        <p:spPr bwMode="auto">
          <a:xfrm>
            <a:off x="2916238" y="2806700"/>
            <a:ext cx="1820862" cy="369888"/>
          </a:xfrm>
          <a:prstGeom prst="curvedConnector2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33" name="모서리가 둥근 직사각형 20">
            <a:extLst>
              <a:ext uri="{FF2B5EF4-FFF2-40B4-BE49-F238E27FC236}">
                <a16:creationId xmlns:a16="http://schemas.microsoft.com/office/drawing/2014/main" id="{A6F1DF4D-90D3-4AD8-882E-911F88440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1688" y="2687639"/>
            <a:ext cx="844550" cy="23812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pic>
        <p:nvPicPr>
          <p:cNvPr id="26634" name="Picture 5">
            <a:extLst>
              <a:ext uri="{FF2B5EF4-FFF2-40B4-BE49-F238E27FC236}">
                <a16:creationId xmlns:a16="http://schemas.microsoft.com/office/drawing/2014/main" id="{F59B9884-DA78-44B7-978B-2E222F020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2386013"/>
            <a:ext cx="2952750" cy="2455862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34" name="모서리가 둥근 사각형 설명선 33">
            <a:extLst>
              <a:ext uri="{FF2B5EF4-FFF2-40B4-BE49-F238E27FC236}">
                <a16:creationId xmlns:a16="http://schemas.microsoft.com/office/drawing/2014/main" id="{5A2790C4-D07C-499E-9E51-2FAF874B82E9}"/>
              </a:ext>
            </a:extLst>
          </p:cNvPr>
          <p:cNvSpPr/>
          <p:nvPr/>
        </p:nvSpPr>
        <p:spPr>
          <a:xfrm>
            <a:off x="3067051" y="4933951"/>
            <a:ext cx="2174875" cy="523875"/>
          </a:xfrm>
          <a:prstGeom prst="wedgeRoundRectCallout">
            <a:avLst>
              <a:gd name="adj1" fmla="val -13291"/>
              <a:gd name="adj2" fmla="val -135250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③ 검색 결과 등록된 거래처가 없으면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거래처 상호를 모두 입력 후 등록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버튼을 클릭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endParaRPr lang="ko-KR" altLang="en-US" sz="9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6636" name="모서리가 둥근 직사각형 35">
            <a:extLst>
              <a:ext uri="{FF2B5EF4-FFF2-40B4-BE49-F238E27FC236}">
                <a16:creationId xmlns:a16="http://schemas.microsoft.com/office/drawing/2014/main" id="{69C87C52-AC01-4FFB-B539-9C16C1407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9701" y="3714750"/>
            <a:ext cx="1235075" cy="215900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sp>
        <p:nvSpPr>
          <p:cNvPr id="26637" name="모서리가 둥근 직사각형 36">
            <a:extLst>
              <a:ext uri="{FF2B5EF4-FFF2-40B4-BE49-F238E27FC236}">
                <a16:creationId xmlns:a16="http://schemas.microsoft.com/office/drawing/2014/main" id="{009E5C9B-76BD-47E1-B1BA-3CFB819FB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0514" y="3984625"/>
            <a:ext cx="928687" cy="2873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sp>
        <p:nvSpPr>
          <p:cNvPr id="26638" name="모서리가 둥근 직사각형 38">
            <a:extLst>
              <a:ext uri="{FF2B5EF4-FFF2-40B4-BE49-F238E27FC236}">
                <a16:creationId xmlns:a16="http://schemas.microsoft.com/office/drawing/2014/main" id="{9E81FA8E-EB6B-4D42-A004-F9C4E1D88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2398713"/>
            <a:ext cx="842963" cy="195262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cxnSp>
        <p:nvCxnSpPr>
          <p:cNvPr id="26639" name="구부러진 연결선 31">
            <a:extLst>
              <a:ext uri="{FF2B5EF4-FFF2-40B4-BE49-F238E27FC236}">
                <a16:creationId xmlns:a16="http://schemas.microsoft.com/office/drawing/2014/main" id="{48C5437D-8C2B-4A33-821E-D4AE269A34F2}"/>
              </a:ext>
            </a:extLst>
          </p:cNvPr>
          <p:cNvCxnSpPr>
            <a:cxnSpLocks noChangeShapeType="1"/>
            <a:stCxn id="26638" idx="1"/>
            <a:endCxn id="26633" idx="1"/>
          </p:cNvCxnSpPr>
          <p:nvPr/>
        </p:nvCxnSpPr>
        <p:spPr bwMode="auto">
          <a:xfrm rot="10800000" flipH="1" flipV="1">
            <a:off x="1847850" y="2495550"/>
            <a:ext cx="223838" cy="311150"/>
          </a:xfrm>
          <a:prstGeom prst="curvedConnector3">
            <a:avLst>
              <a:gd name="adj1" fmla="val -101819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0" name="구부러진 연결선 31">
            <a:extLst>
              <a:ext uri="{FF2B5EF4-FFF2-40B4-BE49-F238E27FC236}">
                <a16:creationId xmlns:a16="http://schemas.microsoft.com/office/drawing/2014/main" id="{5660F69A-A0E4-4AB3-A9B1-DCB61A5A8002}"/>
              </a:ext>
            </a:extLst>
          </p:cNvPr>
          <p:cNvCxnSpPr>
            <a:cxnSpLocks noChangeShapeType="1"/>
            <a:stCxn id="26641" idx="0"/>
            <a:endCxn id="26636" idx="1"/>
          </p:cNvCxnSpPr>
          <p:nvPr/>
        </p:nvCxnSpPr>
        <p:spPr bwMode="auto">
          <a:xfrm rot="5400000" flipH="1" flipV="1">
            <a:off x="5653881" y="3407569"/>
            <a:ext cx="420688" cy="1250950"/>
          </a:xfrm>
          <a:prstGeom prst="curvedConnector2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1" name="모서리가 둥근 직사각형 45">
            <a:extLst>
              <a:ext uri="{FF2B5EF4-FFF2-40B4-BE49-F238E27FC236}">
                <a16:creationId xmlns:a16="http://schemas.microsoft.com/office/drawing/2014/main" id="{36C6C0F6-A4DE-4CD5-9E3A-CC2D99D4C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6163" y="4243389"/>
            <a:ext cx="766762" cy="23812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cxnSp>
        <p:nvCxnSpPr>
          <p:cNvPr id="26642" name="구부러진 연결선 31">
            <a:extLst>
              <a:ext uri="{FF2B5EF4-FFF2-40B4-BE49-F238E27FC236}">
                <a16:creationId xmlns:a16="http://schemas.microsoft.com/office/drawing/2014/main" id="{42621A5E-09F0-4F08-832E-B5BA68DD273E}"/>
              </a:ext>
            </a:extLst>
          </p:cNvPr>
          <p:cNvCxnSpPr>
            <a:cxnSpLocks noChangeShapeType="1"/>
            <a:stCxn id="26636" idx="2"/>
            <a:endCxn id="26637" idx="1"/>
          </p:cNvCxnSpPr>
          <p:nvPr/>
        </p:nvCxnSpPr>
        <p:spPr bwMode="auto">
          <a:xfrm rot="16200000" flipH="1">
            <a:off x="7410451" y="3627438"/>
            <a:ext cx="196850" cy="803275"/>
          </a:xfrm>
          <a:prstGeom prst="curvedConnector2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6643" name="Picture 6">
            <a:extLst>
              <a:ext uri="{FF2B5EF4-FFF2-40B4-BE49-F238E27FC236}">
                <a16:creationId xmlns:a16="http://schemas.microsoft.com/office/drawing/2014/main" id="{3745B011-DFC4-4E26-84F0-6965F022D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076" y="4200525"/>
            <a:ext cx="1209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644" name="구부러진 연결선 31">
            <a:extLst>
              <a:ext uri="{FF2B5EF4-FFF2-40B4-BE49-F238E27FC236}">
                <a16:creationId xmlns:a16="http://schemas.microsoft.com/office/drawing/2014/main" id="{40C512E6-301D-4DAD-9F37-67560F896B1F}"/>
              </a:ext>
            </a:extLst>
          </p:cNvPr>
          <p:cNvCxnSpPr>
            <a:cxnSpLocks noChangeShapeType="1"/>
            <a:stCxn id="26637" idx="2"/>
            <a:endCxn id="26643" idx="1"/>
          </p:cNvCxnSpPr>
          <p:nvPr/>
        </p:nvCxnSpPr>
        <p:spPr bwMode="auto">
          <a:xfrm rot="16200000" flipH="1">
            <a:off x="8663782" y="3983832"/>
            <a:ext cx="538162" cy="1114425"/>
          </a:xfrm>
          <a:prstGeom prst="curvedConnector2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4">
            <a:extLst>
              <a:ext uri="{FF2B5EF4-FFF2-40B4-BE49-F238E27FC236}">
                <a16:creationId xmlns:a16="http://schemas.microsoft.com/office/drawing/2014/main" id="{D8D27F17-9336-409E-AEED-F41757E8D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  <a:endParaRPr lang="en-US" altLang="ko-KR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675" name="오각형 29">
            <a:extLst>
              <a:ext uri="{FF2B5EF4-FFF2-40B4-BE49-F238E27FC236}">
                <a16:creationId xmlns:a16="http://schemas.microsoft.com/office/drawing/2014/main" id="{BDE34F65-886D-4375-BDA3-4E12190DC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735013"/>
            <a:ext cx="1635125" cy="271462"/>
          </a:xfrm>
          <a:prstGeom prst="homePlate">
            <a:avLst>
              <a:gd name="adj" fmla="val 49833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ko-KR" altLang="en-US" sz="1400">
                <a:latin typeface="윤고딕130"/>
              </a:rPr>
              <a:t>프린터 추가</a:t>
            </a:r>
          </a:p>
        </p:txBody>
      </p:sp>
      <p:pic>
        <p:nvPicPr>
          <p:cNvPr id="28676" name="Picture 26">
            <a:extLst>
              <a:ext uri="{FF2B5EF4-FFF2-40B4-BE49-F238E27FC236}">
                <a16:creationId xmlns:a16="http://schemas.microsoft.com/office/drawing/2014/main" id="{6AAF28E0-53B5-4F57-A4CF-0B16CEEAB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1120775"/>
            <a:ext cx="93599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모서리가 둥근 사각형 설명선 22">
            <a:extLst>
              <a:ext uri="{FF2B5EF4-FFF2-40B4-BE49-F238E27FC236}">
                <a16:creationId xmlns:a16="http://schemas.microsoft.com/office/drawing/2014/main" id="{C69D6A27-0CB3-441A-ACB5-72E503282E1F}"/>
              </a:ext>
            </a:extLst>
          </p:cNvPr>
          <p:cNvSpPr/>
          <p:nvPr/>
        </p:nvSpPr>
        <p:spPr>
          <a:xfrm>
            <a:off x="4608513" y="633414"/>
            <a:ext cx="1949450" cy="765175"/>
          </a:xfrm>
          <a:prstGeom prst="wedgeRoundRectCallout">
            <a:avLst>
              <a:gd name="adj1" fmla="val -36421"/>
              <a:gd name="adj2" fmla="val 85368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① 설치된 프린터의 </a:t>
            </a:r>
            <a:r>
              <a:rPr lang="ko-KR" altLang="en-US" sz="900" kern="0" dirty="0" err="1">
                <a:solidFill>
                  <a:prstClr val="black"/>
                </a:solidFill>
                <a:latin typeface="맑은 고딕"/>
                <a:ea typeface="맑은 고딕"/>
              </a:rPr>
              <a:t>아이피와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설치된 위치 값을 입력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  <a:p>
            <a:pPr>
              <a:defRPr/>
            </a:pP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ex) 2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층 회의실 </a:t>
            </a:r>
            <a:r>
              <a:rPr lang="ko-KR" altLang="en-US" sz="900" kern="0" dirty="0" err="1">
                <a:solidFill>
                  <a:prstClr val="black"/>
                </a:solidFill>
                <a:latin typeface="맑은 고딕"/>
                <a:ea typeface="맑은 고딕"/>
              </a:rPr>
              <a:t>구매팀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 옆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lang="ko-KR" altLang="en-US" sz="900" kern="0" dirty="0" err="1">
                <a:solidFill>
                  <a:prstClr val="black"/>
                </a:solidFill>
                <a:latin typeface="맑은 고딕"/>
                <a:ea typeface="맑은 고딕"/>
              </a:rPr>
              <a:t>총무팀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 홍길동 과장 옆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8678" name="모서리가 둥근 직사각형 23">
            <a:extLst>
              <a:ext uri="{FF2B5EF4-FFF2-40B4-BE49-F238E27FC236}">
                <a16:creationId xmlns:a16="http://schemas.microsoft.com/office/drawing/2014/main" id="{BABBD303-E63F-4646-A1B7-D56671524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2101" y="1673226"/>
            <a:ext cx="1135063" cy="36512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sp>
        <p:nvSpPr>
          <p:cNvPr id="28679" name="모서리가 둥근 직사각형 24">
            <a:extLst>
              <a:ext uri="{FF2B5EF4-FFF2-40B4-BE49-F238E27FC236}">
                <a16:creationId xmlns:a16="http://schemas.microsoft.com/office/drawing/2014/main" id="{3C719AD1-93D6-4FB2-A1F2-A2375EE1F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1743076"/>
            <a:ext cx="704850" cy="22542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cxnSp>
        <p:nvCxnSpPr>
          <p:cNvPr id="28680" name="직선 화살표 연결선 25">
            <a:extLst>
              <a:ext uri="{FF2B5EF4-FFF2-40B4-BE49-F238E27FC236}">
                <a16:creationId xmlns:a16="http://schemas.microsoft.com/office/drawing/2014/main" id="{7ED6DAC2-8E9D-49B5-8262-0B9A3187EEA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45150" y="1968500"/>
            <a:ext cx="0" cy="151765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1" name="모서리가 둥근 직사각형 26">
            <a:extLst>
              <a:ext uri="{FF2B5EF4-FFF2-40B4-BE49-F238E27FC236}">
                <a16:creationId xmlns:a16="http://schemas.microsoft.com/office/drawing/2014/main" id="{F6293DF6-AD2E-4965-81EE-29F718002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2101" y="3500439"/>
            <a:ext cx="9269413" cy="50482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sp>
        <p:nvSpPr>
          <p:cNvPr id="28" name="모서리가 둥근 사각형 설명선 27">
            <a:extLst>
              <a:ext uri="{FF2B5EF4-FFF2-40B4-BE49-F238E27FC236}">
                <a16:creationId xmlns:a16="http://schemas.microsoft.com/office/drawing/2014/main" id="{6038BD48-7018-4434-9AFA-2D4529994AB3}"/>
              </a:ext>
            </a:extLst>
          </p:cNvPr>
          <p:cNvSpPr/>
          <p:nvPr/>
        </p:nvSpPr>
        <p:spPr>
          <a:xfrm>
            <a:off x="6303963" y="1895476"/>
            <a:ext cx="1949450" cy="765175"/>
          </a:xfrm>
          <a:prstGeom prst="wedgeRoundRectCallout">
            <a:avLst>
              <a:gd name="adj1" fmla="val -66721"/>
              <a:gd name="adj2" fmla="val -58977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② 추가 버튼을 클릭 하면 입력한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아이피의 프린터를 검색하여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제조사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모델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시리얼번호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카운터 등의 정보를 자동으로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보여줍니다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</p:txBody>
      </p:sp>
      <p:pic>
        <p:nvPicPr>
          <p:cNvPr id="28683" name="Picture 2">
            <a:extLst>
              <a:ext uri="{FF2B5EF4-FFF2-40B4-BE49-F238E27FC236}">
                <a16:creationId xmlns:a16="http://schemas.microsoft.com/office/drawing/2014/main" id="{F05499E4-6E1B-498D-9E3D-1A5F51FB2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4683125"/>
            <a:ext cx="29337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4" name="오각형 30">
            <a:extLst>
              <a:ext uri="{FF2B5EF4-FFF2-40B4-BE49-F238E27FC236}">
                <a16:creationId xmlns:a16="http://schemas.microsoft.com/office/drawing/2014/main" id="{678D0A48-2E35-4E2F-B260-3ECBB92EE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4365626"/>
            <a:ext cx="1635125" cy="269875"/>
          </a:xfrm>
          <a:prstGeom prst="homePlate">
            <a:avLst>
              <a:gd name="adj" fmla="val 50126"/>
            </a:avLst>
          </a:prstGeom>
          <a:solidFill>
            <a:srgbClr val="CCE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ko-KR" altLang="en-US" sz="1100">
                <a:latin typeface="윤고딕130"/>
              </a:rPr>
              <a:t>추가입력</a:t>
            </a:r>
          </a:p>
        </p:txBody>
      </p:sp>
      <p:sp>
        <p:nvSpPr>
          <p:cNvPr id="28685" name="모서리가 둥근 직사각형 31">
            <a:extLst>
              <a:ext uri="{FF2B5EF4-FFF2-40B4-BE49-F238E27FC236}">
                <a16:creationId xmlns:a16="http://schemas.microsoft.com/office/drawing/2014/main" id="{A4AC7D72-F7C5-4B22-AAFF-E7717AA54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6864" y="5521326"/>
            <a:ext cx="2784475" cy="931863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sp>
        <p:nvSpPr>
          <p:cNvPr id="28686" name="오각형 2">
            <a:extLst>
              <a:ext uri="{FF2B5EF4-FFF2-40B4-BE49-F238E27FC236}">
                <a16:creationId xmlns:a16="http://schemas.microsoft.com/office/drawing/2014/main" id="{B15C6B6E-9633-455B-A6A7-90C3D8FC28D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275139" y="5229226"/>
            <a:ext cx="4059237" cy="1368425"/>
          </a:xfrm>
          <a:prstGeom prst="homePlate">
            <a:avLst>
              <a:gd name="adj" fmla="val 4998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sp>
        <p:nvSpPr>
          <p:cNvPr id="28687" name="TextBox 3">
            <a:extLst>
              <a:ext uri="{FF2B5EF4-FFF2-40B4-BE49-F238E27FC236}">
                <a16:creationId xmlns:a16="http://schemas.microsoft.com/office/drawing/2014/main" id="{B2E02F6F-E11E-4F0E-9836-AEF3EC462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8225" y="5232401"/>
            <a:ext cx="3557384" cy="139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ko-KR" altLang="en-US" sz="900">
                <a:solidFill>
                  <a:srgbClr val="0000FF"/>
                </a:solidFill>
              </a:rPr>
              <a:t>① </a:t>
            </a:r>
            <a:r>
              <a:rPr lang="ko-KR" altLang="en-US" sz="900"/>
              <a:t>아이피와 위치값을 입력 하여 추가 버튼 클릭 하였으나</a:t>
            </a:r>
            <a:endParaRPr lang="en-US" altLang="ko-KR" sz="900"/>
          </a:p>
          <a:p>
            <a:pPr eaLnBrk="1" hangingPunct="1">
              <a:spcBef>
                <a:spcPct val="20000"/>
              </a:spcBef>
            </a:pPr>
            <a:r>
              <a:rPr lang="en-US" altLang="ko-KR" sz="900"/>
              <a:t>    </a:t>
            </a:r>
            <a:r>
              <a:rPr lang="ko-KR" altLang="en-US" sz="900"/>
              <a:t>해당 장비의 정보를 찾지 못할 경우 제조사와 모델을 </a:t>
            </a:r>
            <a:endParaRPr lang="en-US" altLang="ko-KR" sz="900"/>
          </a:p>
          <a:p>
            <a:pPr eaLnBrk="1" hangingPunct="1">
              <a:spcBef>
                <a:spcPct val="20000"/>
              </a:spcBef>
            </a:pPr>
            <a:r>
              <a:rPr lang="en-US" altLang="ko-KR" sz="900"/>
              <a:t>    </a:t>
            </a:r>
            <a:r>
              <a:rPr lang="ko-KR" altLang="en-US" sz="900"/>
              <a:t>선택 합니다</a:t>
            </a:r>
            <a:r>
              <a:rPr lang="en-US" altLang="ko-KR" sz="900"/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sz="900">
                <a:solidFill>
                  <a:srgbClr val="0000FF"/>
                </a:solidFill>
              </a:rPr>
              <a:t>② 제조사와 모델을 선택 하면 </a:t>
            </a:r>
            <a:r>
              <a:rPr lang="en-US" altLang="ko-KR" sz="900">
                <a:solidFill>
                  <a:srgbClr val="0000FF"/>
                </a:solidFill>
              </a:rPr>
              <a:t>SN</a:t>
            </a:r>
            <a:r>
              <a:rPr lang="ko-KR" altLang="en-US" sz="900">
                <a:solidFill>
                  <a:srgbClr val="0000FF"/>
                </a:solidFill>
              </a:rPr>
              <a:t>은 자동으로 들어옵니다</a:t>
            </a:r>
            <a:r>
              <a:rPr lang="en-US" altLang="ko-KR" sz="900">
                <a:solidFill>
                  <a:srgbClr val="0000FF"/>
                </a:solidFill>
              </a:rPr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sz="900">
                <a:solidFill>
                  <a:srgbClr val="0000FF"/>
                </a:solidFill>
              </a:rPr>
              <a:t>③ 제조사</a:t>
            </a:r>
            <a:r>
              <a:rPr lang="en-US" altLang="ko-KR" sz="900">
                <a:solidFill>
                  <a:srgbClr val="0000FF"/>
                </a:solidFill>
              </a:rPr>
              <a:t>, </a:t>
            </a:r>
            <a:r>
              <a:rPr lang="ko-KR" altLang="en-US" sz="900">
                <a:solidFill>
                  <a:srgbClr val="0000FF"/>
                </a:solidFill>
              </a:rPr>
              <a:t>모델</a:t>
            </a:r>
            <a:r>
              <a:rPr lang="en-US" altLang="ko-KR" sz="900">
                <a:solidFill>
                  <a:srgbClr val="0000FF"/>
                </a:solidFill>
              </a:rPr>
              <a:t>, SN</a:t>
            </a:r>
            <a:r>
              <a:rPr lang="ko-KR" altLang="en-US" sz="900">
                <a:solidFill>
                  <a:srgbClr val="0000FF"/>
                </a:solidFill>
              </a:rPr>
              <a:t>이 모두 반영 되었으면 추가 버튼을 클릭하여 </a:t>
            </a:r>
            <a:endParaRPr lang="en-US" altLang="ko-KR" sz="900">
              <a:solidFill>
                <a:srgbClr val="0000FF"/>
              </a:solidFill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ko-KR" sz="900">
                <a:solidFill>
                  <a:srgbClr val="0000FF"/>
                </a:solidFill>
              </a:rPr>
              <a:t>    </a:t>
            </a:r>
            <a:r>
              <a:rPr lang="ko-KR" altLang="en-US" sz="900">
                <a:solidFill>
                  <a:srgbClr val="0000FF"/>
                </a:solidFill>
              </a:rPr>
              <a:t>입력한 장비를 추가 합니다</a:t>
            </a:r>
            <a:r>
              <a:rPr lang="en-US" altLang="ko-KR" sz="900">
                <a:solidFill>
                  <a:srgbClr val="0000FF"/>
                </a:solidFill>
              </a:rPr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ko-KR" sz="900"/>
              <a:t>※ SN</a:t>
            </a:r>
            <a:r>
              <a:rPr lang="ko-KR" altLang="en-US" sz="900"/>
              <a:t>이 자동으로 들어오지 않을 경우 피카운트 고객지원팀으로 </a:t>
            </a:r>
            <a:endParaRPr lang="en-US" altLang="ko-KR" sz="900"/>
          </a:p>
          <a:p>
            <a:pPr eaLnBrk="1" hangingPunct="1">
              <a:spcBef>
                <a:spcPct val="20000"/>
              </a:spcBef>
            </a:pPr>
            <a:r>
              <a:rPr lang="en-US" altLang="ko-KR" sz="900"/>
              <a:t>    </a:t>
            </a:r>
            <a:r>
              <a:rPr lang="ko-KR" altLang="en-US" sz="900"/>
              <a:t>문의 바랍니다</a:t>
            </a:r>
            <a:r>
              <a:rPr lang="en-US" altLang="ko-KR" sz="900"/>
              <a:t>.</a:t>
            </a:r>
            <a:endParaRPr lang="ko-KR" altLang="en-US"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1">
            <a:extLst>
              <a:ext uri="{FF2B5EF4-FFF2-40B4-BE49-F238E27FC236}">
                <a16:creationId xmlns:a16="http://schemas.microsoft.com/office/drawing/2014/main" id="{EE9946AC-BE3E-4F6F-8015-43F90396F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920750"/>
            <a:ext cx="8758237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12">
            <a:extLst>
              <a:ext uri="{FF2B5EF4-FFF2-40B4-BE49-F238E27FC236}">
                <a16:creationId xmlns:a16="http://schemas.microsoft.com/office/drawing/2014/main" id="{CBFC94B5-EFE8-4A90-A20E-33DBEC6B2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6" y="3387725"/>
            <a:ext cx="30321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모서리가 둥근 직사각형 12">
            <a:extLst>
              <a:ext uri="{FF2B5EF4-FFF2-40B4-BE49-F238E27FC236}">
                <a16:creationId xmlns:a16="http://schemas.microsoft.com/office/drawing/2014/main" id="{8DFC4062-124B-4897-B99B-907D070C93E9}"/>
              </a:ext>
            </a:extLst>
          </p:cNvPr>
          <p:cNvSpPr/>
          <p:nvPr/>
        </p:nvSpPr>
        <p:spPr>
          <a:xfrm>
            <a:off x="6213475" y="1581150"/>
            <a:ext cx="939800" cy="16033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ys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27" name="모서리가 둥근 사각형 설명선 26">
            <a:extLst>
              <a:ext uri="{FF2B5EF4-FFF2-40B4-BE49-F238E27FC236}">
                <a16:creationId xmlns:a16="http://schemas.microsoft.com/office/drawing/2014/main" id="{703AE3C3-580E-4A69-A503-1D21D1444DB7}"/>
              </a:ext>
            </a:extLst>
          </p:cNvPr>
          <p:cNvSpPr/>
          <p:nvPr/>
        </p:nvSpPr>
        <p:spPr>
          <a:xfrm>
            <a:off x="7183438" y="1049339"/>
            <a:ext cx="2286000" cy="357187"/>
          </a:xfrm>
          <a:prstGeom prst="wedgeRoundRectCallout">
            <a:avLst>
              <a:gd name="adj1" fmla="val -53096"/>
              <a:gd name="adj2" fmla="val 105581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①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동기화 할 장비를 모두 추가 하였으면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서비스가 실행 중인지 확인 합니다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</p:txBody>
      </p:sp>
      <p:sp>
        <p:nvSpPr>
          <p:cNvPr id="28" name="모서리가 둥근 사각형 설명선 27">
            <a:extLst>
              <a:ext uri="{FF2B5EF4-FFF2-40B4-BE49-F238E27FC236}">
                <a16:creationId xmlns:a16="http://schemas.microsoft.com/office/drawing/2014/main" id="{5CA2A6E8-3D90-485D-BADB-8297272584FB}"/>
              </a:ext>
            </a:extLst>
          </p:cNvPr>
          <p:cNvSpPr/>
          <p:nvPr/>
        </p:nvSpPr>
        <p:spPr>
          <a:xfrm>
            <a:off x="7799388" y="2628900"/>
            <a:ext cx="1924050" cy="336550"/>
          </a:xfrm>
          <a:prstGeom prst="wedgeRoundRectCallout">
            <a:avLst>
              <a:gd name="adj1" fmla="val -55992"/>
              <a:gd name="adj2" fmla="val -115922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② 서비스가 </a:t>
            </a:r>
            <a:r>
              <a:rPr lang="ko-KR" altLang="en-US" sz="900" kern="0" dirty="0" err="1">
                <a:solidFill>
                  <a:prstClr val="black"/>
                </a:solidFill>
                <a:latin typeface="맑은 고딕"/>
                <a:ea typeface="맑은 고딕"/>
              </a:rPr>
              <a:t>미실행일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 경우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서비스 등록 버튼을 클릭 한다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endParaRPr lang="ko-KR" altLang="en-US" sz="9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7" name="Rectangle 4">
            <a:extLst>
              <a:ext uri="{FF2B5EF4-FFF2-40B4-BE49-F238E27FC236}">
                <a16:creationId xmlns:a16="http://schemas.microsoft.com/office/drawing/2014/main" id="{8430B8A4-5C0E-44A3-B3A2-302C45072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  <a:endParaRPr lang="en-US" altLang="ko-KR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모서리가 둥근 직사각형 24">
            <a:extLst>
              <a:ext uri="{FF2B5EF4-FFF2-40B4-BE49-F238E27FC236}">
                <a16:creationId xmlns:a16="http://schemas.microsoft.com/office/drawing/2014/main" id="{8E5A54AC-89F1-4260-BB69-981BB77102FC}"/>
              </a:ext>
            </a:extLst>
          </p:cNvPr>
          <p:cNvSpPr/>
          <p:nvPr/>
        </p:nvSpPr>
        <p:spPr>
          <a:xfrm>
            <a:off x="3690939" y="4171950"/>
            <a:ext cx="1957387" cy="21748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ys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cxnSp>
        <p:nvCxnSpPr>
          <p:cNvPr id="30729" name="구부러진 연결선 36">
            <a:extLst>
              <a:ext uri="{FF2B5EF4-FFF2-40B4-BE49-F238E27FC236}">
                <a16:creationId xmlns:a16="http://schemas.microsoft.com/office/drawing/2014/main" id="{7F7D2377-B1F3-4DC8-9125-26044BF3FEB9}"/>
              </a:ext>
            </a:extLst>
          </p:cNvPr>
          <p:cNvCxnSpPr>
            <a:cxnSpLocks noChangeShapeType="1"/>
            <a:stCxn id="13" idx="1"/>
            <a:endCxn id="25" idx="0"/>
          </p:cNvCxnSpPr>
          <p:nvPr/>
        </p:nvCxnSpPr>
        <p:spPr bwMode="auto">
          <a:xfrm rot="10800000" flipV="1">
            <a:off x="4670425" y="1662114"/>
            <a:ext cx="1543050" cy="2509837"/>
          </a:xfrm>
          <a:prstGeom prst="curvedConnector2">
            <a:avLst/>
          </a:prstGeom>
          <a:noFill/>
          <a:ln w="19050" algn="ctr">
            <a:solidFill>
              <a:srgbClr val="FF0000"/>
            </a:solidFill>
            <a:prstDash val="dash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모서리가 둥근 사각형 설명선 44">
            <a:extLst>
              <a:ext uri="{FF2B5EF4-FFF2-40B4-BE49-F238E27FC236}">
                <a16:creationId xmlns:a16="http://schemas.microsoft.com/office/drawing/2014/main" id="{F6CDAD33-BFF7-4207-8B69-A276121735A8}"/>
              </a:ext>
            </a:extLst>
          </p:cNvPr>
          <p:cNvSpPr/>
          <p:nvPr/>
        </p:nvSpPr>
        <p:spPr>
          <a:xfrm>
            <a:off x="5880101" y="3608388"/>
            <a:ext cx="2881313" cy="563562"/>
          </a:xfrm>
          <a:prstGeom prst="wedgeRoundRectCallout">
            <a:avLst>
              <a:gd name="adj1" fmla="val -59834"/>
              <a:gd name="adj2" fmla="val 77314"/>
              <a:gd name="adj3" fmla="val 16667"/>
            </a:avLst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12" tIns="45707" rIns="91412" bIns="45707" anchor="ctr"/>
          <a:lstStyle/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③ 서비스가 정상 실행 중인지 확인 한다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  <a:p>
            <a:pPr>
              <a:defRPr/>
            </a:pP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④ 정상 실행되었다면 프로그램 종료 후 바탕화면의 </a:t>
            </a:r>
            <a:endParaRPr lang="en-US" altLang="ko-KR" sz="9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defRPr/>
            </a:pP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    Pcount Sync </a:t>
            </a:r>
            <a:r>
              <a:rPr lang="ko-KR" altLang="en-US" sz="900" kern="0" dirty="0">
                <a:solidFill>
                  <a:prstClr val="black"/>
                </a:solidFill>
                <a:latin typeface="맑은 고딕"/>
                <a:ea typeface="맑은 고딕"/>
              </a:rPr>
              <a:t>아이콘을 삭제 하세요</a:t>
            </a:r>
            <a:r>
              <a:rPr lang="en-US" altLang="ko-KR" sz="900" kern="0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endParaRPr lang="ko-KR" altLang="en-US" sz="9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30731" name="오각형 10">
            <a:extLst>
              <a:ext uri="{FF2B5EF4-FFF2-40B4-BE49-F238E27FC236}">
                <a16:creationId xmlns:a16="http://schemas.microsoft.com/office/drawing/2014/main" id="{DBCFAA85-0D9A-492C-8EDD-777ED01D4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673100"/>
            <a:ext cx="1939925" cy="395288"/>
          </a:xfrm>
          <a:prstGeom prst="homePlate">
            <a:avLst>
              <a:gd name="adj" fmla="val 50076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ko-KR" sz="1600">
                <a:solidFill>
                  <a:srgbClr val="FF0000"/>
                </a:solidFill>
                <a:latin typeface="윤고딕130"/>
              </a:rPr>
              <a:t>※ </a:t>
            </a:r>
            <a:r>
              <a:rPr lang="ko-KR" altLang="en-US" sz="1600">
                <a:solidFill>
                  <a:srgbClr val="FF0000"/>
                </a:solidFill>
                <a:latin typeface="윤고딕130"/>
              </a:rPr>
              <a:t>서비스 등록</a:t>
            </a:r>
          </a:p>
        </p:txBody>
      </p:sp>
      <p:sp>
        <p:nvSpPr>
          <p:cNvPr id="30732" name="폭발 1 1">
            <a:extLst>
              <a:ext uri="{FF2B5EF4-FFF2-40B4-BE49-F238E27FC236}">
                <a16:creationId xmlns:a16="http://schemas.microsoft.com/office/drawing/2014/main" id="{7B706218-D0D3-4BF2-8B73-2DECE7C44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0350" y="4225926"/>
            <a:ext cx="3041650" cy="2403475"/>
          </a:xfrm>
          <a:prstGeom prst="irregularSeal1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ko-KR" altLang="en-US" sz="900">
                <a:solidFill>
                  <a:srgbClr val="FF0000"/>
                </a:solidFill>
                <a:latin typeface="윤고딕130"/>
              </a:rPr>
              <a:t>서비스 등록 하지 않을 경우</a:t>
            </a:r>
            <a:endParaRPr lang="en-US" altLang="ko-KR" sz="900">
              <a:solidFill>
                <a:srgbClr val="FF0000"/>
              </a:solidFill>
              <a:latin typeface="윤고딕13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ko-KR" altLang="en-US" sz="900">
                <a:solidFill>
                  <a:srgbClr val="FF0000"/>
                </a:solidFill>
                <a:latin typeface="윤고딕130"/>
              </a:rPr>
              <a:t>동기화 되지 않음으로</a:t>
            </a:r>
            <a:endParaRPr lang="en-US" altLang="ko-KR" sz="900">
              <a:solidFill>
                <a:srgbClr val="FF0000"/>
              </a:solidFill>
              <a:latin typeface="윤고딕13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ko-KR" altLang="en-US" sz="900">
                <a:solidFill>
                  <a:srgbClr val="FF0000"/>
                </a:solidFill>
                <a:latin typeface="윤고딕130"/>
              </a:rPr>
              <a:t>마지막에 꼭 서비스를 등록하여</a:t>
            </a:r>
            <a:endParaRPr lang="en-US" altLang="ko-KR" sz="900">
              <a:solidFill>
                <a:srgbClr val="FF0000"/>
              </a:solidFill>
              <a:latin typeface="윤고딕13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altLang="ko-KR" sz="900">
                <a:solidFill>
                  <a:srgbClr val="FF0000"/>
                </a:solidFill>
                <a:latin typeface="윤고딕130"/>
              </a:rPr>
              <a:t>“Service </a:t>
            </a:r>
            <a:r>
              <a:rPr lang="ko-KR" altLang="en-US" sz="900">
                <a:solidFill>
                  <a:srgbClr val="FF0000"/>
                </a:solidFill>
                <a:latin typeface="윤고딕130"/>
              </a:rPr>
              <a:t>정상 실행중입니다</a:t>
            </a:r>
            <a:r>
              <a:rPr lang="en-US" altLang="ko-KR" sz="900">
                <a:solidFill>
                  <a:srgbClr val="FF0000"/>
                </a:solidFill>
                <a:latin typeface="윤고딕130"/>
              </a:rPr>
              <a:t>.” </a:t>
            </a:r>
          </a:p>
          <a:p>
            <a:pPr algn="ctr" eaLnBrk="1" hangingPunct="1">
              <a:spcBef>
                <a:spcPct val="20000"/>
              </a:spcBef>
            </a:pPr>
            <a:r>
              <a:rPr lang="ko-KR" altLang="en-US" sz="900">
                <a:solidFill>
                  <a:srgbClr val="FF0000"/>
                </a:solidFill>
                <a:latin typeface="윤고딕130"/>
              </a:rPr>
              <a:t>를 확인 하세요</a:t>
            </a:r>
            <a:r>
              <a:rPr lang="en-US" altLang="ko-KR" sz="900">
                <a:solidFill>
                  <a:srgbClr val="FF0000"/>
                </a:solidFill>
                <a:latin typeface="윤고딕13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>
            <a:extLst>
              <a:ext uri="{FF2B5EF4-FFF2-40B4-BE49-F238E27FC236}">
                <a16:creationId xmlns:a16="http://schemas.microsoft.com/office/drawing/2014/main" id="{97D03A0F-5499-4ACB-878C-62B9A0EB1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722313"/>
            <a:ext cx="9067800" cy="367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6C18822E-6A74-4720-B0CC-954D517D19F0}"/>
              </a:ext>
            </a:extLst>
          </p:cNvPr>
          <p:cNvSpPr/>
          <p:nvPr/>
        </p:nvSpPr>
        <p:spPr>
          <a:xfrm>
            <a:off x="7464425" y="3036888"/>
            <a:ext cx="719138" cy="2159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ko-KR" altLang="en-US"/>
          </a:p>
        </p:txBody>
      </p:sp>
      <p:pic>
        <p:nvPicPr>
          <p:cNvPr id="32772" name="Picture 3">
            <a:extLst>
              <a:ext uri="{FF2B5EF4-FFF2-40B4-BE49-F238E27FC236}">
                <a16:creationId xmlns:a16="http://schemas.microsoft.com/office/drawing/2014/main" id="{E8216F3F-CA89-4662-9B36-66616F8C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429000"/>
            <a:ext cx="5505450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사각형 설명선 5">
            <a:extLst>
              <a:ext uri="{FF2B5EF4-FFF2-40B4-BE49-F238E27FC236}">
                <a16:creationId xmlns:a16="http://schemas.microsoft.com/office/drawing/2014/main" id="{5D955F67-45A5-4B0E-9199-A07AFB195AE9}"/>
              </a:ext>
            </a:extLst>
          </p:cNvPr>
          <p:cNvSpPr/>
          <p:nvPr/>
        </p:nvSpPr>
        <p:spPr>
          <a:xfrm>
            <a:off x="7824788" y="3640138"/>
            <a:ext cx="2635250" cy="690562"/>
          </a:xfrm>
          <a:prstGeom prst="wedgeRoundRectCallout">
            <a:avLst>
              <a:gd name="adj1" fmla="val -41424"/>
              <a:gd name="adj2" fmla="val -100651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900" dirty="0">
                <a:solidFill>
                  <a:schemeClr val="tx1"/>
                </a:solidFill>
              </a:rPr>
              <a:t>동기화 장비 추가 결과 </a:t>
            </a:r>
            <a:r>
              <a:rPr lang="en-US" altLang="ko-KR" sz="900" dirty="0">
                <a:solidFill>
                  <a:schemeClr val="tx1"/>
                </a:solidFill>
              </a:rPr>
              <a:t>“</a:t>
            </a:r>
            <a:r>
              <a:rPr lang="ko-KR" altLang="en-US" sz="900" dirty="0">
                <a:solidFill>
                  <a:srgbClr val="FF0000"/>
                </a:solidFill>
              </a:rPr>
              <a:t>신규모델입니다</a:t>
            </a:r>
            <a:r>
              <a:rPr lang="en-US" altLang="ko-KR" sz="900" dirty="0">
                <a:solidFill>
                  <a:schemeClr val="tx1"/>
                </a:solidFill>
              </a:rPr>
              <a:t>.” 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900" dirty="0">
                <a:solidFill>
                  <a:schemeClr val="tx1"/>
                </a:solidFill>
              </a:rPr>
              <a:t>또는</a:t>
            </a:r>
            <a:endParaRPr lang="en-US" altLang="ko-KR" sz="9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900" dirty="0">
                <a:solidFill>
                  <a:schemeClr val="tx1"/>
                </a:solidFill>
              </a:rPr>
              <a:t>동기화 결과 값이 </a:t>
            </a:r>
            <a:r>
              <a:rPr lang="en-US" altLang="ko-KR" sz="900" dirty="0">
                <a:solidFill>
                  <a:schemeClr val="tx1"/>
                </a:solidFill>
              </a:rPr>
              <a:t>“</a:t>
            </a:r>
            <a:r>
              <a:rPr lang="ko-KR" altLang="en-US" sz="900" dirty="0">
                <a:solidFill>
                  <a:srgbClr val="FF0000"/>
                </a:solidFill>
              </a:rPr>
              <a:t>작업문의 요망</a:t>
            </a:r>
            <a:r>
              <a:rPr lang="en-US" altLang="ko-KR" sz="900" dirty="0">
                <a:solidFill>
                  <a:schemeClr val="tx1"/>
                </a:solidFill>
              </a:rPr>
              <a:t>”</a:t>
            </a:r>
            <a:r>
              <a:rPr lang="ko-KR" altLang="en-US" sz="900" dirty="0">
                <a:solidFill>
                  <a:schemeClr val="tx1"/>
                </a:solidFill>
              </a:rPr>
              <a:t>의 경우 </a:t>
            </a:r>
            <a:endParaRPr lang="en-US" altLang="ko-KR" sz="9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900" dirty="0">
                <a:solidFill>
                  <a:schemeClr val="tx1"/>
                </a:solidFill>
              </a:rPr>
              <a:t>해당 장비를 더블 클릭 한다</a:t>
            </a:r>
            <a:r>
              <a:rPr lang="en-US" altLang="ko-KR" sz="900" dirty="0">
                <a:solidFill>
                  <a:schemeClr val="tx1"/>
                </a:solidFill>
              </a:rPr>
              <a:t>.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cxnSp>
        <p:nvCxnSpPr>
          <p:cNvPr id="7" name="구부러진 연결선 6">
            <a:extLst>
              <a:ext uri="{FF2B5EF4-FFF2-40B4-BE49-F238E27FC236}">
                <a16:creationId xmlns:a16="http://schemas.microsoft.com/office/drawing/2014/main" id="{B8B3ADB5-BDDB-464F-819C-F756F57C16E9}"/>
              </a:ext>
            </a:extLst>
          </p:cNvPr>
          <p:cNvCxnSpPr>
            <a:stCxn id="4" idx="1"/>
            <a:endCxn id="32772" idx="0"/>
          </p:cNvCxnSpPr>
          <p:nvPr/>
        </p:nvCxnSpPr>
        <p:spPr>
          <a:xfrm rot="10800000" flipV="1">
            <a:off x="4887913" y="3144838"/>
            <a:ext cx="2576512" cy="284162"/>
          </a:xfrm>
          <a:prstGeom prst="curvedConnector2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>
            <a:extLst>
              <a:ext uri="{FF2B5EF4-FFF2-40B4-BE49-F238E27FC236}">
                <a16:creationId xmlns:a16="http://schemas.microsoft.com/office/drawing/2014/main" id="{99FA261C-F9D2-42B4-9E9C-7FA279C9C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 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신규모델</a:t>
            </a:r>
            <a:endParaRPr lang="en-US" altLang="ko-KR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776" name="오각형 8">
            <a:extLst>
              <a:ext uri="{FF2B5EF4-FFF2-40B4-BE49-F238E27FC236}">
                <a16:creationId xmlns:a16="http://schemas.microsoft.com/office/drawing/2014/main" id="{1EC9B2BB-88E0-458E-B0FC-53CD31484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0" y="673100"/>
            <a:ext cx="3625850" cy="395288"/>
          </a:xfrm>
          <a:prstGeom prst="homePlate">
            <a:avLst>
              <a:gd name="adj" fmla="val 50110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103188" indent="-10160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207963" indent="-101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312738" indent="-101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419100" indent="-96838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8763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13335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17907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2247900" indent="-96838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ko-KR" sz="1600">
                <a:solidFill>
                  <a:srgbClr val="FF0000"/>
                </a:solidFill>
                <a:latin typeface="윤고딕130"/>
              </a:rPr>
              <a:t>※ </a:t>
            </a:r>
            <a:r>
              <a:rPr lang="ko-KR" altLang="en-US" sz="1600">
                <a:solidFill>
                  <a:srgbClr val="FF0000"/>
                </a:solidFill>
                <a:latin typeface="윤고딕130"/>
              </a:rPr>
              <a:t>동기화 되지 않는 모델 조치 방법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53CB85E4-51BA-413D-81D0-EE512297E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6" y="661988"/>
            <a:ext cx="490537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>
            <a:extLst>
              <a:ext uri="{FF2B5EF4-FFF2-40B4-BE49-F238E27FC236}">
                <a16:creationId xmlns:a16="http://schemas.microsoft.com/office/drawing/2014/main" id="{6D126DAD-C217-43C9-B682-689CEACF9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9" y="661988"/>
            <a:ext cx="445452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5DCA45B7-89C0-48C5-B23D-A2AF40DD43EB}"/>
              </a:ext>
            </a:extLst>
          </p:cNvPr>
          <p:cNvSpPr/>
          <p:nvPr/>
        </p:nvSpPr>
        <p:spPr>
          <a:xfrm>
            <a:off x="1233488" y="1149350"/>
            <a:ext cx="114300" cy="205263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ko-KR" altLang="en-US"/>
          </a:p>
        </p:txBody>
      </p:sp>
      <p:sp>
        <p:nvSpPr>
          <p:cNvPr id="33797" name="모서리가 둥근 직사각형 16">
            <a:extLst>
              <a:ext uri="{FF2B5EF4-FFF2-40B4-BE49-F238E27FC236}">
                <a16:creationId xmlns:a16="http://schemas.microsoft.com/office/drawing/2014/main" id="{A91B2FEC-FD35-450E-A2D9-151D1FBEC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3775" y="1492251"/>
            <a:ext cx="4484688" cy="1412875"/>
          </a:xfrm>
          <a:prstGeom prst="roundRect">
            <a:avLst>
              <a:gd name="adj" fmla="val 5667"/>
            </a:avLst>
          </a:prstGeom>
          <a:noFill/>
          <a:ln w="1905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180975" indent="-180975"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742950" indent="-28575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1143000" indent="-228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1600200" indent="-228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2057400" indent="-228600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ko-KR" altLang="en-US" sz="900">
              <a:solidFill>
                <a:srgbClr val="FF0000"/>
              </a:solidFill>
              <a:latin typeface="윤고딕130"/>
            </a:endParaRPr>
          </a:p>
        </p:txBody>
      </p:sp>
      <p:cxnSp>
        <p:nvCxnSpPr>
          <p:cNvPr id="8" name="구부러진 연결선 7">
            <a:extLst>
              <a:ext uri="{FF2B5EF4-FFF2-40B4-BE49-F238E27FC236}">
                <a16:creationId xmlns:a16="http://schemas.microsoft.com/office/drawing/2014/main" id="{C00C2159-C673-4AB8-9391-29577A849E45}"/>
              </a:ext>
            </a:extLst>
          </p:cNvPr>
          <p:cNvCxnSpPr>
            <a:stCxn id="14" idx="0"/>
            <a:endCxn id="33797" idx="1"/>
          </p:cNvCxnSpPr>
          <p:nvPr/>
        </p:nvCxnSpPr>
        <p:spPr>
          <a:xfrm rot="5400000" flipH="1" flipV="1">
            <a:off x="4818857" y="1947070"/>
            <a:ext cx="1003300" cy="1506537"/>
          </a:xfrm>
          <a:prstGeom prst="curvedConnector2">
            <a:avLst/>
          </a:prstGeom>
          <a:ln w="19050">
            <a:solidFill>
              <a:srgbClr val="FF0000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4">
            <a:extLst>
              <a:ext uri="{FF2B5EF4-FFF2-40B4-BE49-F238E27FC236}">
                <a16:creationId xmlns:a16="http://schemas.microsoft.com/office/drawing/2014/main" id="{292081C1-BA9E-42A1-AF44-440A8D698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 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신규모델</a:t>
            </a:r>
            <a:endParaRPr lang="en-US" altLang="ko-KR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1953834F-DD84-45FF-AEA0-B63246647630}"/>
              </a:ext>
            </a:extLst>
          </p:cNvPr>
          <p:cNvSpPr/>
          <p:nvPr/>
        </p:nvSpPr>
        <p:spPr>
          <a:xfrm>
            <a:off x="4302126" y="3201988"/>
            <a:ext cx="531813" cy="27305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5" name="모서리가 둥근 사각형 설명선 4">
            <a:extLst>
              <a:ext uri="{FF2B5EF4-FFF2-40B4-BE49-F238E27FC236}">
                <a16:creationId xmlns:a16="http://schemas.microsoft.com/office/drawing/2014/main" id="{77926F97-9EDB-4551-BDF4-91E87E29B6C0}"/>
              </a:ext>
            </a:extLst>
          </p:cNvPr>
          <p:cNvSpPr/>
          <p:nvPr/>
        </p:nvSpPr>
        <p:spPr>
          <a:xfrm>
            <a:off x="2449513" y="1846264"/>
            <a:ext cx="1922462" cy="350837"/>
          </a:xfrm>
          <a:prstGeom prst="wedgeRoundRectCallout">
            <a:avLst>
              <a:gd name="adj1" fmla="val -105729"/>
              <a:gd name="adj2" fmla="val 26532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7" name="모서리가 둥근 사각형 설명선 6">
            <a:extLst>
              <a:ext uri="{FF2B5EF4-FFF2-40B4-BE49-F238E27FC236}">
                <a16:creationId xmlns:a16="http://schemas.microsoft.com/office/drawing/2014/main" id="{B9FFA37B-20AB-4F9B-8AD8-B82F7A35F29E}"/>
              </a:ext>
            </a:extLst>
          </p:cNvPr>
          <p:cNvSpPr/>
          <p:nvPr/>
        </p:nvSpPr>
        <p:spPr>
          <a:xfrm>
            <a:off x="2446338" y="1857376"/>
            <a:ext cx="1922462" cy="352425"/>
          </a:xfrm>
          <a:prstGeom prst="wedgeRoundRectCallout">
            <a:avLst>
              <a:gd name="adj1" fmla="val 49438"/>
              <a:gd name="adj2" fmla="val 360544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/>
                </a:solidFill>
              </a:rPr>
              <a:t>신규 모델과 유사한 기존 모델을 선택 후 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/>
                </a:solidFill>
              </a:rPr>
              <a:t>조회 버튼을 클릭 합니다</a:t>
            </a:r>
            <a:r>
              <a:rPr lang="en-US" altLang="ko-KR" sz="800" dirty="0">
                <a:solidFill>
                  <a:schemeClr val="tx1"/>
                </a:solidFill>
              </a:rPr>
              <a:t>.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6" name="모서리가 둥근 사각형 설명선 15">
            <a:extLst>
              <a:ext uri="{FF2B5EF4-FFF2-40B4-BE49-F238E27FC236}">
                <a16:creationId xmlns:a16="http://schemas.microsoft.com/office/drawing/2014/main" id="{E6BDD985-2DB5-43B3-9D10-7BF151ED01CD}"/>
              </a:ext>
            </a:extLst>
          </p:cNvPr>
          <p:cNvSpPr/>
          <p:nvPr/>
        </p:nvSpPr>
        <p:spPr>
          <a:xfrm>
            <a:off x="8742364" y="1001714"/>
            <a:ext cx="2179637" cy="352425"/>
          </a:xfrm>
          <a:prstGeom prst="wedgeRoundRectCallout">
            <a:avLst>
              <a:gd name="adj1" fmla="val -24146"/>
              <a:gd name="adj2" fmla="val 80071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/>
                </a:solidFill>
              </a:rPr>
              <a:t>선택된 장비를 기준으로 추가할 장비의 카운터 정보를 검색 합니다</a:t>
            </a:r>
            <a:r>
              <a:rPr lang="en-US" altLang="ko-KR" sz="800" dirty="0">
                <a:solidFill>
                  <a:schemeClr val="tx1"/>
                </a:solidFill>
              </a:rPr>
              <a:t>.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pic>
        <p:nvPicPr>
          <p:cNvPr id="33804" name="Picture 3">
            <a:extLst>
              <a:ext uri="{FF2B5EF4-FFF2-40B4-BE49-F238E27FC236}">
                <a16:creationId xmlns:a16="http://schemas.microsoft.com/office/drawing/2014/main" id="{D5C3DE12-439A-4934-B43D-D70591163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3768725"/>
            <a:ext cx="44450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모서리가 둥근 사각형 설명선 20">
            <a:extLst>
              <a:ext uri="{FF2B5EF4-FFF2-40B4-BE49-F238E27FC236}">
                <a16:creationId xmlns:a16="http://schemas.microsoft.com/office/drawing/2014/main" id="{4967328C-9BB3-475D-B52F-161152626F4A}"/>
              </a:ext>
            </a:extLst>
          </p:cNvPr>
          <p:cNvSpPr/>
          <p:nvPr/>
        </p:nvSpPr>
        <p:spPr>
          <a:xfrm>
            <a:off x="1198564" y="5535614"/>
            <a:ext cx="2001837" cy="401637"/>
          </a:xfrm>
          <a:prstGeom prst="wedgeRoundRectCallout">
            <a:avLst>
              <a:gd name="adj1" fmla="val 76641"/>
              <a:gd name="adj2" fmla="val 16636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/>
                </a:solidFill>
              </a:rPr>
              <a:t>선택한 장비 기준으로 조회한 결과 카운터 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/>
                </a:solidFill>
              </a:rPr>
              <a:t>값이 일치하는 장비를 선택 하세요</a:t>
            </a:r>
            <a:r>
              <a:rPr lang="en-US" altLang="ko-KR" sz="800" dirty="0">
                <a:solidFill>
                  <a:schemeClr val="tx1"/>
                </a:solidFill>
              </a:rPr>
              <a:t>.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cxnSp>
        <p:nvCxnSpPr>
          <p:cNvPr id="24" name="구부러진 연결선 23">
            <a:extLst>
              <a:ext uri="{FF2B5EF4-FFF2-40B4-BE49-F238E27FC236}">
                <a16:creationId xmlns:a16="http://schemas.microsoft.com/office/drawing/2014/main" id="{500C34A9-B67C-44FF-B3B4-9311FE9F8B67}"/>
              </a:ext>
            </a:extLst>
          </p:cNvPr>
          <p:cNvCxnSpPr>
            <a:stCxn id="33" idx="4"/>
            <a:endCxn id="33812" idx="1"/>
          </p:cNvCxnSpPr>
          <p:nvPr/>
        </p:nvCxnSpPr>
        <p:spPr>
          <a:xfrm rot="5400000" flipH="1" flipV="1">
            <a:off x="4248944" y="4785519"/>
            <a:ext cx="1001712" cy="1447800"/>
          </a:xfrm>
          <a:prstGeom prst="curvedConnector4">
            <a:avLst>
              <a:gd name="adj1" fmla="val -22830"/>
              <a:gd name="adj2" fmla="val 78921"/>
            </a:avLst>
          </a:prstGeom>
          <a:ln w="19050">
            <a:solidFill>
              <a:srgbClr val="FF0000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807" name="Picture 2">
            <a:extLst>
              <a:ext uri="{FF2B5EF4-FFF2-40B4-BE49-F238E27FC236}">
                <a16:creationId xmlns:a16="http://schemas.microsoft.com/office/drawing/2014/main" id="{339A9F44-F278-49E4-BF30-EF8A5CEAA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6" y="3768725"/>
            <a:ext cx="490537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모서리가 둥근 사각형 설명선 26">
            <a:extLst>
              <a:ext uri="{FF2B5EF4-FFF2-40B4-BE49-F238E27FC236}">
                <a16:creationId xmlns:a16="http://schemas.microsoft.com/office/drawing/2014/main" id="{242E8EE7-8028-46AB-9418-9108FF2A5D4D}"/>
              </a:ext>
            </a:extLst>
          </p:cNvPr>
          <p:cNvSpPr/>
          <p:nvPr/>
        </p:nvSpPr>
        <p:spPr>
          <a:xfrm>
            <a:off x="7543800" y="6089650"/>
            <a:ext cx="2019300" cy="534988"/>
          </a:xfrm>
          <a:prstGeom prst="wedgeRoundRectCallout">
            <a:avLst>
              <a:gd name="adj1" fmla="val 51610"/>
              <a:gd name="adj2" fmla="val -82269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/>
                </a:solidFill>
              </a:rPr>
              <a:t>선택 버튼을 클릭하면 카운터</a:t>
            </a:r>
            <a:r>
              <a:rPr lang="en-US" altLang="ko-KR" sz="800" dirty="0">
                <a:solidFill>
                  <a:schemeClr val="tx1"/>
                </a:solidFill>
              </a:rPr>
              <a:t>,</a:t>
            </a:r>
            <a:r>
              <a:rPr lang="ko-KR" altLang="en-US" sz="800" dirty="0">
                <a:solidFill>
                  <a:schemeClr val="tx1"/>
                </a:solidFill>
              </a:rPr>
              <a:t> 소모품</a:t>
            </a:r>
            <a:r>
              <a:rPr lang="en-US" altLang="ko-KR" sz="800" dirty="0">
                <a:solidFill>
                  <a:schemeClr val="tx1"/>
                </a:solidFill>
              </a:rPr>
              <a:t>,</a:t>
            </a:r>
            <a:r>
              <a:rPr lang="ko-KR" altLang="en-US" sz="800" dirty="0">
                <a:solidFill>
                  <a:schemeClr val="tx1"/>
                </a:solidFill>
              </a:rPr>
              <a:t>오류 </a:t>
            </a:r>
            <a:r>
              <a:rPr lang="ko-KR" altLang="en-US" sz="800" dirty="0" err="1">
                <a:solidFill>
                  <a:schemeClr val="tx1"/>
                </a:solidFill>
              </a:rPr>
              <a:t>정보등을</a:t>
            </a:r>
            <a:r>
              <a:rPr lang="ko-KR" altLang="en-US" sz="800" dirty="0">
                <a:solidFill>
                  <a:schemeClr val="tx1"/>
                </a:solidFill>
              </a:rPr>
              <a:t> 추가로 조회 하며 조회된 결과 정보가 모두 일치 하면 확정 버튼을 클릭 합니다</a:t>
            </a:r>
            <a:r>
              <a:rPr lang="en-US" altLang="ko-KR" sz="800" dirty="0">
                <a:solidFill>
                  <a:schemeClr val="tx1"/>
                </a:solidFill>
              </a:rPr>
              <a:t>.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EF12C814-BF45-490E-A652-224F2423F221}"/>
              </a:ext>
            </a:extLst>
          </p:cNvPr>
          <p:cNvSpPr/>
          <p:nvPr/>
        </p:nvSpPr>
        <p:spPr>
          <a:xfrm>
            <a:off x="3760788" y="5737225"/>
            <a:ext cx="531812" cy="27305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18" name="모서리가 둥근 직사각형 17">
            <a:extLst>
              <a:ext uri="{FF2B5EF4-FFF2-40B4-BE49-F238E27FC236}">
                <a16:creationId xmlns:a16="http://schemas.microsoft.com/office/drawing/2014/main" id="{483B5316-6943-4D0D-95D6-2894A7A688BB}"/>
              </a:ext>
            </a:extLst>
          </p:cNvPr>
          <p:cNvSpPr/>
          <p:nvPr/>
        </p:nvSpPr>
        <p:spPr bwMode="auto">
          <a:xfrm>
            <a:off x="3844926" y="5008564"/>
            <a:ext cx="1223963" cy="357187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cxnSp>
        <p:nvCxnSpPr>
          <p:cNvPr id="2" name="꺾인 연결선 23563">
            <a:extLst>
              <a:ext uri="{FF2B5EF4-FFF2-40B4-BE49-F238E27FC236}">
                <a16:creationId xmlns:a16="http://schemas.microsoft.com/office/drawing/2014/main" id="{57AD6ABE-198A-4DBD-BC30-243C2F97DCAD}"/>
              </a:ext>
            </a:extLst>
          </p:cNvPr>
          <p:cNvCxnSpPr>
            <a:stCxn id="33797" idx="2"/>
            <a:endCxn id="18" idx="0"/>
          </p:cNvCxnSpPr>
          <p:nvPr/>
        </p:nvCxnSpPr>
        <p:spPr bwMode="auto">
          <a:xfrm rot="5400000">
            <a:off x="5334000" y="2027238"/>
            <a:ext cx="2103438" cy="385921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812" name="Picture 4">
            <a:extLst>
              <a:ext uri="{FF2B5EF4-FFF2-40B4-BE49-F238E27FC236}">
                <a16:creationId xmlns:a16="http://schemas.microsoft.com/office/drawing/2014/main" id="{23A30727-D36A-4BCD-BF44-6956F6D79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4164013"/>
            <a:ext cx="2197100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모서리가 둥근 직사각형 55">
            <a:extLst>
              <a:ext uri="{FF2B5EF4-FFF2-40B4-BE49-F238E27FC236}">
                <a16:creationId xmlns:a16="http://schemas.microsoft.com/office/drawing/2014/main" id="{6CD5F789-5127-4123-95D5-007AD7E66390}"/>
              </a:ext>
            </a:extLst>
          </p:cNvPr>
          <p:cNvSpPr/>
          <p:nvPr/>
        </p:nvSpPr>
        <p:spPr bwMode="auto">
          <a:xfrm>
            <a:off x="8974138" y="5019676"/>
            <a:ext cx="1441450" cy="550863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cxnSp>
        <p:nvCxnSpPr>
          <p:cNvPr id="57" name="구부러진 연결선 56">
            <a:extLst>
              <a:ext uri="{FF2B5EF4-FFF2-40B4-BE49-F238E27FC236}">
                <a16:creationId xmlns:a16="http://schemas.microsoft.com/office/drawing/2014/main" id="{9F20AA60-AD10-4B18-B780-7E88A18B2022}"/>
              </a:ext>
            </a:extLst>
          </p:cNvPr>
          <p:cNvCxnSpPr>
            <a:stCxn id="60" idx="0"/>
            <a:endCxn id="56" idx="1"/>
          </p:cNvCxnSpPr>
          <p:nvPr/>
        </p:nvCxnSpPr>
        <p:spPr>
          <a:xfrm rot="5400000" flipH="1" flipV="1">
            <a:off x="7636669" y="4160044"/>
            <a:ext cx="203200" cy="2471738"/>
          </a:xfrm>
          <a:prstGeom prst="curvedConnector2">
            <a:avLst/>
          </a:prstGeom>
          <a:ln w="19050">
            <a:solidFill>
              <a:srgbClr val="FF0000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타원 59">
            <a:extLst>
              <a:ext uri="{FF2B5EF4-FFF2-40B4-BE49-F238E27FC236}">
                <a16:creationId xmlns:a16="http://schemas.microsoft.com/office/drawing/2014/main" id="{719D7F53-FFF2-46C8-B779-6F5502DEDFE7}"/>
              </a:ext>
            </a:extLst>
          </p:cNvPr>
          <p:cNvSpPr/>
          <p:nvPr/>
        </p:nvSpPr>
        <p:spPr>
          <a:xfrm>
            <a:off x="6149975" y="5497514"/>
            <a:ext cx="706438" cy="20478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7EFAFEC2-6693-477B-A4F2-21405E4A0184}"/>
              </a:ext>
            </a:extLst>
          </p:cNvPr>
          <p:cNvSpPr/>
          <p:nvPr/>
        </p:nvSpPr>
        <p:spPr>
          <a:xfrm>
            <a:off x="9537701" y="5729289"/>
            <a:ext cx="531813" cy="20478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1">
            <a:extLst>
              <a:ext uri="{FF2B5EF4-FFF2-40B4-BE49-F238E27FC236}">
                <a16:creationId xmlns:a16="http://schemas.microsoft.com/office/drawing/2014/main" id="{7CE46DA4-8C10-42B4-A9C8-D1CF50478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3017838"/>
            <a:ext cx="88026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5BB365DF-89CE-467D-B291-D830335C3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9" y="73026"/>
            <a:ext cx="5926137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lIns="91412" tIns="45707" rIns="91412" bIns="45707" anchor="ctr">
            <a:spAutoFit/>
          </a:bodyPr>
          <a:lstStyle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572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144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3716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828800" algn="r" rtl="0"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en-US" altLang="ko-KR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Pcount 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동기화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 </a:t>
            </a:r>
            <a:r>
              <a:rPr lang="en-US" altLang="ko-KR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신규모델</a:t>
            </a:r>
            <a:endParaRPr lang="en-US" altLang="ko-KR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4820" name="Picture 2">
            <a:extLst>
              <a:ext uri="{FF2B5EF4-FFF2-40B4-BE49-F238E27FC236}">
                <a16:creationId xmlns:a16="http://schemas.microsoft.com/office/drawing/2014/main" id="{BF67249D-C8DE-4797-9EDF-D2FC5712A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14" y="646113"/>
            <a:ext cx="454977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사각형 설명선 5">
            <a:extLst>
              <a:ext uri="{FF2B5EF4-FFF2-40B4-BE49-F238E27FC236}">
                <a16:creationId xmlns:a16="http://schemas.microsoft.com/office/drawing/2014/main" id="{6C9CFDD5-07F8-4266-B8DA-5F96FC8E6995}"/>
              </a:ext>
            </a:extLst>
          </p:cNvPr>
          <p:cNvSpPr/>
          <p:nvPr/>
        </p:nvSpPr>
        <p:spPr>
          <a:xfrm>
            <a:off x="1985964" y="2767014"/>
            <a:ext cx="2371725" cy="295275"/>
          </a:xfrm>
          <a:prstGeom prst="wedgeRoundRectCallout">
            <a:avLst>
              <a:gd name="adj1" fmla="val 55949"/>
              <a:gd name="adj2" fmla="val -96118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900" dirty="0">
                <a:solidFill>
                  <a:schemeClr val="tx1"/>
                </a:solidFill>
              </a:rPr>
              <a:t>확정 버튼을 클릭하면 </a:t>
            </a:r>
            <a:r>
              <a:rPr lang="ko-KR" altLang="en-US" sz="900" dirty="0" err="1">
                <a:solidFill>
                  <a:schemeClr val="tx1"/>
                </a:solidFill>
              </a:rPr>
              <a:t>팝업창이</a:t>
            </a:r>
            <a:r>
              <a:rPr lang="ko-KR" altLang="en-US" sz="900" dirty="0">
                <a:solidFill>
                  <a:schemeClr val="tx1"/>
                </a:solidFill>
              </a:rPr>
              <a:t> 종료 됩니다</a:t>
            </a:r>
            <a:r>
              <a:rPr lang="en-US" altLang="ko-KR" sz="900" dirty="0">
                <a:solidFill>
                  <a:schemeClr val="tx1"/>
                </a:solidFill>
              </a:rPr>
              <a:t>.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7" name="모서리가 둥근 사각형 설명선 6">
            <a:extLst>
              <a:ext uri="{FF2B5EF4-FFF2-40B4-BE49-F238E27FC236}">
                <a16:creationId xmlns:a16="http://schemas.microsoft.com/office/drawing/2014/main" id="{F990C7C2-70D0-454E-8022-781E7DF7509E}"/>
              </a:ext>
            </a:extLst>
          </p:cNvPr>
          <p:cNvSpPr/>
          <p:nvPr/>
        </p:nvSpPr>
        <p:spPr>
          <a:xfrm>
            <a:off x="4816476" y="3887788"/>
            <a:ext cx="2373313" cy="571500"/>
          </a:xfrm>
          <a:prstGeom prst="wedgeRoundRectCallout">
            <a:avLst>
              <a:gd name="adj1" fmla="val -112210"/>
              <a:gd name="adj2" fmla="val -11884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900" dirty="0">
                <a:solidFill>
                  <a:schemeClr val="tx1"/>
                </a:solidFill>
              </a:rPr>
              <a:t>조회 버튼을 다시 클릭 후 동기화 결과를 확인 하면 </a:t>
            </a:r>
            <a:r>
              <a:rPr lang="en-US" altLang="ko-KR" sz="900" dirty="0">
                <a:solidFill>
                  <a:schemeClr val="tx1"/>
                </a:solidFill>
              </a:rPr>
              <a:t>“</a:t>
            </a:r>
            <a:r>
              <a:rPr lang="ko-KR" altLang="en-US" sz="900" dirty="0">
                <a:solidFill>
                  <a:schemeClr val="tx1"/>
                </a:solidFill>
              </a:rPr>
              <a:t>작업문의 요망 </a:t>
            </a:r>
            <a:r>
              <a:rPr lang="en-US" altLang="ko-KR" sz="900" dirty="0">
                <a:solidFill>
                  <a:schemeClr val="tx1"/>
                </a:solidFill>
              </a:rPr>
              <a:t>“</a:t>
            </a:r>
            <a:r>
              <a:rPr lang="ko-KR" altLang="en-US" sz="900" dirty="0">
                <a:solidFill>
                  <a:schemeClr val="tx1"/>
                </a:solidFill>
              </a:rPr>
              <a:t>이 동기화 가능으로 변경 되었음을 확인 할 수 있다</a:t>
            </a:r>
            <a:r>
              <a:rPr lang="en-US" altLang="ko-KR" sz="900" dirty="0">
                <a:solidFill>
                  <a:schemeClr val="tx1"/>
                </a:solidFill>
              </a:rPr>
              <a:t>.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34823" name="TextBox 7">
            <a:extLst>
              <a:ext uri="{FF2B5EF4-FFF2-40B4-BE49-F238E27FC236}">
                <a16:creationId xmlns:a16="http://schemas.microsoft.com/office/drawing/2014/main" id="{706B3FE4-6BDF-41DE-83C6-F6D2A2D6F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213" y="3657600"/>
            <a:ext cx="7620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2" tIns="45707" rIns="91412" bIns="45707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1pPr>
            <a:lvl2pPr marL="742950" indent="-285750"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2pPr>
            <a:lvl3pPr marL="1143000" indent="-228600"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3pPr>
            <a:lvl4pPr marL="1600200" indent="-228600">
              <a:buChar char="·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4pPr>
            <a:lvl5pPr marL="2057400" indent="-228600"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›"/>
              <a:defRPr sz="1200">
                <a:solidFill>
                  <a:schemeClr val="tx1"/>
                </a:solidFill>
                <a:latin typeface="Arial" panose="020B0604020202020204" pitchFamily="34" charset="0"/>
                <a:ea typeface="윤고딕130"/>
                <a:cs typeface="윤고딕13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ko-KR" altLang="en-US" sz="900">
                <a:latin typeface="윤고딕130"/>
              </a:rPr>
              <a:t>피카운트㈜</a:t>
            </a:r>
          </a:p>
        </p:txBody>
      </p:sp>
      <p:sp>
        <p:nvSpPr>
          <p:cNvPr id="9" name="모서리가 둥근 직사각형 8">
            <a:extLst>
              <a:ext uri="{FF2B5EF4-FFF2-40B4-BE49-F238E27FC236}">
                <a16:creationId xmlns:a16="http://schemas.microsoft.com/office/drawing/2014/main" id="{76C1A2B5-5D82-4A69-AB53-5D8247F3F774}"/>
              </a:ext>
            </a:extLst>
          </p:cNvPr>
          <p:cNvSpPr/>
          <p:nvPr/>
        </p:nvSpPr>
        <p:spPr>
          <a:xfrm>
            <a:off x="7934325" y="4826000"/>
            <a:ext cx="674688" cy="788988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endParaRPr lang="ko-KR" altLang="en-US"/>
          </a:p>
        </p:txBody>
      </p:sp>
      <p:sp>
        <p:nvSpPr>
          <p:cNvPr id="10" name="모서리가 둥근 사각형 설명선 9">
            <a:extLst>
              <a:ext uri="{FF2B5EF4-FFF2-40B4-BE49-F238E27FC236}">
                <a16:creationId xmlns:a16="http://schemas.microsoft.com/office/drawing/2014/main" id="{4F0626E2-D708-4FBB-A584-51F36C0A23F9}"/>
              </a:ext>
            </a:extLst>
          </p:cNvPr>
          <p:cNvSpPr/>
          <p:nvPr/>
        </p:nvSpPr>
        <p:spPr>
          <a:xfrm>
            <a:off x="4814612" y="3878539"/>
            <a:ext cx="2373312" cy="571500"/>
          </a:xfrm>
          <a:prstGeom prst="wedgeRoundRectCallout">
            <a:avLst>
              <a:gd name="adj1" fmla="val 81070"/>
              <a:gd name="adj2" fmla="val 117858"/>
              <a:gd name="adj3" fmla="val 16667"/>
            </a:avLst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12" tIns="45707" rIns="91412" bIns="45707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ko-KR" altLang="en-US" sz="900" dirty="0">
                <a:solidFill>
                  <a:schemeClr val="tx1"/>
                </a:solidFill>
              </a:rPr>
              <a:t>조회 버튼을 다시 클릭 후 동기화 결과를 확인 하면 </a:t>
            </a:r>
            <a:r>
              <a:rPr lang="en-US" altLang="ko-KR" sz="900" dirty="0">
                <a:solidFill>
                  <a:schemeClr val="tx1"/>
                </a:solidFill>
              </a:rPr>
              <a:t>“</a:t>
            </a:r>
            <a:r>
              <a:rPr lang="ko-KR" altLang="en-US" sz="900" dirty="0">
                <a:solidFill>
                  <a:schemeClr val="tx1"/>
                </a:solidFill>
              </a:rPr>
              <a:t>작업문의 요망 </a:t>
            </a:r>
            <a:r>
              <a:rPr lang="en-US" altLang="ko-KR" sz="900" dirty="0">
                <a:solidFill>
                  <a:schemeClr val="tx1"/>
                </a:solidFill>
              </a:rPr>
              <a:t>“</a:t>
            </a:r>
            <a:r>
              <a:rPr lang="ko-KR" altLang="en-US" sz="900" dirty="0">
                <a:solidFill>
                  <a:schemeClr val="tx1"/>
                </a:solidFill>
              </a:rPr>
              <a:t>이 동기화 가능으로 변경 되었음을 확인 할 수 있다</a:t>
            </a:r>
            <a:r>
              <a:rPr lang="en-US" altLang="ko-KR" sz="900" dirty="0">
                <a:solidFill>
                  <a:schemeClr val="tx1"/>
                </a:solidFill>
              </a:rPr>
              <a:t>.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cxnSp>
        <p:nvCxnSpPr>
          <p:cNvPr id="11" name="구부러진 연결선 10">
            <a:extLst>
              <a:ext uri="{FF2B5EF4-FFF2-40B4-BE49-F238E27FC236}">
                <a16:creationId xmlns:a16="http://schemas.microsoft.com/office/drawing/2014/main" id="{FD02EE9F-A0DF-42CB-A876-923063D42AA7}"/>
              </a:ext>
            </a:extLst>
          </p:cNvPr>
          <p:cNvCxnSpPr>
            <a:stCxn id="34820" idx="3"/>
            <a:endCxn id="9" idx="0"/>
          </p:cNvCxnSpPr>
          <p:nvPr/>
        </p:nvCxnSpPr>
        <p:spPr>
          <a:xfrm>
            <a:off x="5767389" y="1976438"/>
            <a:ext cx="2505075" cy="2849562"/>
          </a:xfrm>
          <a:prstGeom prst="curvedConnector2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타원 11">
            <a:extLst>
              <a:ext uri="{FF2B5EF4-FFF2-40B4-BE49-F238E27FC236}">
                <a16:creationId xmlns:a16="http://schemas.microsoft.com/office/drawing/2014/main" id="{109ED424-3C03-497C-998F-738F80183221}"/>
              </a:ext>
            </a:extLst>
          </p:cNvPr>
          <p:cNvSpPr/>
          <p:nvPr/>
        </p:nvSpPr>
        <p:spPr>
          <a:xfrm>
            <a:off x="4473576" y="2444750"/>
            <a:ext cx="531813" cy="27305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</a:ln>
          <a:effectLst/>
        </p:spPr>
        <p:txBody>
          <a:bodyPr lIns="91412" tIns="45707" rIns="91412" bIns="45707" anchor="ctr"/>
          <a:lstStyle/>
          <a:p>
            <a:pPr algn="ctr">
              <a:defRPr/>
            </a:pPr>
            <a:endParaRPr lang="ko-KR" altLang="en-US" ker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490</Words>
  <Application>Microsoft Office PowerPoint</Application>
  <PresentationFormat>와이드스크린</PresentationFormat>
  <Paragraphs>76</Paragraphs>
  <Slides>8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맑은 고딕</vt:lpstr>
      <vt:lpstr>윤고딕130</vt:lpstr>
      <vt:lpstr>Arial</vt:lpstr>
      <vt:lpstr>Simplified Arabic Fixed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pmj</dc:creator>
  <cp:lastModifiedBy>김 영환</cp:lastModifiedBy>
  <cp:revision>5</cp:revision>
  <dcterms:created xsi:type="dcterms:W3CDTF">2022-01-12T10:05:22Z</dcterms:created>
  <dcterms:modified xsi:type="dcterms:W3CDTF">2022-09-20T08:00:35Z</dcterms:modified>
</cp:coreProperties>
</file>