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 showGuides="1">
      <p:cViewPr varScale="1">
        <p:scale>
          <a:sx n="160" d="100"/>
          <a:sy n="160" d="100"/>
        </p:scale>
        <p:origin x="342" y="13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63442-8F2C-4BE3-A139-4631819E0D9A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025B9-B7A1-47ED-9F3D-78DB1C5CD8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345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701DD1-2F74-4C8D-9B9C-9566E0E8A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99F1AF9-86AF-40CA-921D-25CAF0715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6A504D-ABDF-4DAB-BC36-E955C732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98B428-39C8-4CF7-8FFE-00353C07D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813A17E-80C5-4900-BF43-1FA456CB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61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65B0A4-BCAE-4CBB-B8BF-F081C0108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1C53E6-E202-4EDF-B8EA-145DB000D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97E28C-5A3B-4502-9031-225B6FEA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128385-8C2F-4C81-A090-003E1AC90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E5A5B0-3D00-4A3D-8790-037A87BD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89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080AFDB-0163-4C3E-9FB3-30658D728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1AC30EA-1920-496F-8ACD-F570837E6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32EE4A-3259-47C6-A856-02C6A9180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16BB79-F8B6-43EC-B536-D530CAC0C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5E0975-ECE7-46B5-B286-F28E22E1A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727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A11CF3-5599-47DC-BD83-75A26F93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A21425-81F4-4583-9B84-B2E3702FF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F4307D-EACE-4E5A-9320-7551C8911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262E5E-0647-42C3-B134-F2496C0E0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4663B2B-51C4-4230-B932-082AF87B2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19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8B157A-CB29-4A47-8144-E16DF9669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CA5F78-04AA-426D-9845-3368273C2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CB21D3-A1F8-46C2-B467-64E7DA30C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3B1A1A-5036-4A3E-9E83-3740BBDBC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C52045-5F5C-44A6-BE59-3EA1BA12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148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A31721-5506-4235-AB6C-820684BEB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22AF30-5874-40F6-8660-B80A4E1D8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E047C7E-B26F-4ADF-933F-6D41AFC8C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0288528-0D8F-42C8-A58A-B3F90431E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44D947-25FD-4E39-9EDA-4DBCE1860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3C42A6-7859-4DE4-9A1E-DE64AEEF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8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A698C0-57A0-4F9E-9473-FED7165B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9D7317-F286-4D84-9741-211D4E396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3E7A1F2-0057-4FC4-97DF-D04D3167B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0DA463F-E194-4917-BA85-E7F307309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5A16F34-A5C7-40B8-83D2-94925DC85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420E88-07DC-4493-B2DC-018240F17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9309DC7-95BB-445E-91A2-19E4E07A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3E8A167-5AD3-429A-AEEC-1C02BD7E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05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7091E0-2981-49DA-90B5-797848210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548BAB9-A507-41D8-B2BB-D94654D6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7A22F24-3529-4E5B-83F6-B76FF694D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1625AB7-8EF4-4B28-94AB-4EBF72453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83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8D0D121-B7CA-454B-923E-3ECE0F099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9C0F6CC-2E45-4304-AD07-1D8CB242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4C4458-7D80-422C-A61E-B9B96064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7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5BD25D-FBDB-4338-994D-1359CDD2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A19B7C0-0C17-4E8E-ABE4-81645C43D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61DAA27-D290-4784-B363-919476EC7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BA449D0-1301-4D8D-9368-CD2F25098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5279AA-D6BC-4EE9-84BA-6AE6E71C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707597-0EBA-461B-BD9F-71BDE8BA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80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A3DB44-509E-4016-8C75-886F7C7BC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AD29DEE-84E0-48A1-A5D4-7BB31AA3E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4F09FFA-D2E5-42A3-A002-60CFBA306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503F79E-EE71-4CD3-9973-5B12D8EAD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E64517-E7EE-4AED-B512-8210E223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2F922C6-B13F-419D-88D1-3621A026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4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7CE39CD-CEFF-443A-9296-8EE7DA06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7CC6E3-034B-4140-84EF-C44779755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DC8CA7-5EA8-49AF-A693-9F9191DBA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C48410-1EEE-404F-8460-B76D89D44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1FE659-88D0-47F0-B83F-5299E539F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32AE85-6EB3-46F7-9635-74AE083E85F4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8" name="그룹 20">
            <a:extLst>
              <a:ext uri="{FF2B5EF4-FFF2-40B4-BE49-F238E27FC236}">
                <a16:creationId xmlns:a16="http://schemas.microsoft.com/office/drawing/2014/main" id="{F9A9A0A0-B3A9-4702-A33C-8F2EF5AD1CB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0F961C-3682-432B-9014-41E1B8D6D6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9F4C972B-D127-49EB-B1C9-4065013D6E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11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2B221BEF-A435-41FE-9688-24686A044B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730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>
            <a:extLst>
              <a:ext uri="{FF2B5EF4-FFF2-40B4-BE49-F238E27FC236}">
                <a16:creationId xmlns:a16="http://schemas.microsoft.com/office/drawing/2014/main" id="{C3DCBF8A-39B5-4E2E-969E-40DD9F7C0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212" y="1214297"/>
            <a:ext cx="2133871" cy="10799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B909496-D406-4311-B561-1F820F730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3317686"/>
            <a:ext cx="6571690" cy="3510025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FE0DF4F-85DE-4DB1-9AFF-28994B9A0763}"/>
              </a:ext>
            </a:extLst>
          </p:cNvPr>
          <p:cNvSpPr/>
          <p:nvPr/>
        </p:nvSpPr>
        <p:spPr>
          <a:xfrm>
            <a:off x="171165" y="4660602"/>
            <a:ext cx="722784" cy="20528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A97A1AE-BC6D-4BE0-B1E5-C94C21DC6644}"/>
              </a:ext>
            </a:extLst>
          </p:cNvPr>
          <p:cNvSpPr/>
          <p:nvPr/>
        </p:nvSpPr>
        <p:spPr>
          <a:xfrm>
            <a:off x="4519047" y="4653991"/>
            <a:ext cx="635659" cy="24540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말풍선: 모서리가 둥근 사각형 7">
            <a:extLst>
              <a:ext uri="{FF2B5EF4-FFF2-40B4-BE49-F238E27FC236}">
                <a16:creationId xmlns:a16="http://schemas.microsoft.com/office/drawing/2014/main" id="{908B9F7C-28D7-41A4-99E6-5C90EECC0036}"/>
              </a:ext>
            </a:extLst>
          </p:cNvPr>
          <p:cNvSpPr/>
          <p:nvPr/>
        </p:nvSpPr>
        <p:spPr>
          <a:xfrm>
            <a:off x="305736" y="5100093"/>
            <a:ext cx="1290930" cy="331804"/>
          </a:xfrm>
          <a:prstGeom prst="wedgeRoundRectCallout">
            <a:avLst>
              <a:gd name="adj1" fmla="val -34351"/>
              <a:gd name="adj2" fmla="val -125383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5.</a:t>
            </a:r>
            <a:r>
              <a:rPr lang="ko-KR" altLang="en-US" sz="800" b="1" dirty="0">
                <a:solidFill>
                  <a:srgbClr val="FF0000"/>
                </a:solidFill>
              </a:rPr>
              <a:t> 제어판의 앱 및 기능을 클릭 합니다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  <p:sp>
        <p:nvSpPr>
          <p:cNvPr id="10" name="말풍선: 모서리가 둥근 사각형 9">
            <a:extLst>
              <a:ext uri="{FF2B5EF4-FFF2-40B4-BE49-F238E27FC236}">
                <a16:creationId xmlns:a16="http://schemas.microsoft.com/office/drawing/2014/main" id="{AA123667-3430-4FF8-B9CC-8FE7B21F992E}"/>
              </a:ext>
            </a:extLst>
          </p:cNvPr>
          <p:cNvSpPr/>
          <p:nvPr/>
        </p:nvSpPr>
        <p:spPr>
          <a:xfrm>
            <a:off x="4679563" y="5124157"/>
            <a:ext cx="1651183" cy="331804"/>
          </a:xfrm>
          <a:prstGeom prst="wedgeRoundRectCallout">
            <a:avLst>
              <a:gd name="adj1" fmla="val -34351"/>
              <a:gd name="adj2" fmla="val -125383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6.</a:t>
            </a:r>
            <a:r>
              <a:rPr lang="ko-KR" altLang="en-US" sz="800" b="1" dirty="0">
                <a:solidFill>
                  <a:srgbClr val="FF0000"/>
                </a:solidFill>
              </a:rPr>
              <a:t> 제거 버튼을 클릭하여</a:t>
            </a:r>
            <a:endParaRPr lang="en-US" altLang="ko-KR" sz="800" b="1" dirty="0">
              <a:solidFill>
                <a:srgbClr val="FF0000"/>
              </a:solidFill>
            </a:endParaRPr>
          </a:p>
          <a:p>
            <a:pPr algn="ctr"/>
            <a:r>
              <a:rPr lang="ko-KR" altLang="en-US" sz="800" b="1" dirty="0">
                <a:solidFill>
                  <a:srgbClr val="FF0000"/>
                </a:solidFill>
              </a:rPr>
              <a:t>설치된 프로그램을 삭제 합니다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8AA1A04-D5BF-4904-80E6-948A07850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795" y="5508336"/>
            <a:ext cx="2563248" cy="96935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C5713CD-5BF9-4563-B9B2-34AA5B15FE66}"/>
              </a:ext>
            </a:extLst>
          </p:cNvPr>
          <p:cNvCxnSpPr>
            <a:stCxn id="6" idx="3"/>
          </p:cNvCxnSpPr>
          <p:nvPr/>
        </p:nvCxnSpPr>
        <p:spPr>
          <a:xfrm flipV="1">
            <a:off x="893949" y="4763246"/>
            <a:ext cx="3625098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40B39441-ED3E-451F-915F-B7EE2E230A3C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 flipH="1">
            <a:off x="2996419" y="4899396"/>
            <a:ext cx="1840458" cy="6089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그림 20">
            <a:extLst>
              <a:ext uri="{FF2B5EF4-FFF2-40B4-BE49-F238E27FC236}">
                <a16:creationId xmlns:a16="http://schemas.microsoft.com/office/drawing/2014/main" id="{25EE9B4E-98E5-40B0-9685-3E26B756A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817" y="3471636"/>
            <a:ext cx="4540980" cy="323333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8E1BE3C8-F9CF-4A34-BA8E-FB4F94161ACE}"/>
              </a:ext>
            </a:extLst>
          </p:cNvPr>
          <p:cNvCxnSpPr>
            <a:cxnSpLocks/>
            <a:stCxn id="13" idx="3"/>
            <a:endCxn id="29" idx="1"/>
          </p:cNvCxnSpPr>
          <p:nvPr/>
        </p:nvCxnSpPr>
        <p:spPr>
          <a:xfrm>
            <a:off x="4278043" y="5993011"/>
            <a:ext cx="3276653" cy="250628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말풍선: 모서리가 둥근 사각형 24">
            <a:extLst>
              <a:ext uri="{FF2B5EF4-FFF2-40B4-BE49-F238E27FC236}">
                <a16:creationId xmlns:a16="http://schemas.microsoft.com/office/drawing/2014/main" id="{7E7F3264-F590-4F11-81E1-DE1323143330}"/>
              </a:ext>
            </a:extLst>
          </p:cNvPr>
          <p:cNvSpPr/>
          <p:nvPr/>
        </p:nvSpPr>
        <p:spPr>
          <a:xfrm>
            <a:off x="7268817" y="3075186"/>
            <a:ext cx="4293705" cy="331804"/>
          </a:xfrm>
          <a:prstGeom prst="wedgeRoundRectCallout">
            <a:avLst>
              <a:gd name="adj1" fmla="val -20306"/>
              <a:gd name="adj2" fmla="val 134225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7.</a:t>
            </a:r>
            <a:r>
              <a:rPr lang="ko-KR" altLang="en-US" sz="800" b="1" dirty="0">
                <a:solidFill>
                  <a:srgbClr val="FF0000"/>
                </a:solidFill>
              </a:rPr>
              <a:t> 설치된 프로그램 삭제 후 탐색기를 실행하여 남아있는 프로그램 폴더를 삭제 합니다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en-US" altLang="ko-KR" sz="800" b="1" dirty="0">
                <a:solidFill>
                  <a:srgbClr val="FF0000"/>
                </a:solidFill>
              </a:rPr>
              <a:t>C:\Program Files\</a:t>
            </a:r>
            <a:r>
              <a:rPr lang="en-US" altLang="ko-KR" sz="800" b="1" dirty="0" err="1">
                <a:solidFill>
                  <a:srgbClr val="FF0000"/>
                </a:solidFill>
              </a:rPr>
              <a:t>PCount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537002B-A5CB-40D2-ABBA-2C605A00B37A}"/>
              </a:ext>
            </a:extLst>
          </p:cNvPr>
          <p:cNvSpPr/>
          <p:nvPr/>
        </p:nvSpPr>
        <p:spPr>
          <a:xfrm>
            <a:off x="9375523" y="4385033"/>
            <a:ext cx="635659" cy="1523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C21CB96-3F2D-48EE-9EAF-7C72322A3F22}"/>
              </a:ext>
            </a:extLst>
          </p:cNvPr>
          <p:cNvSpPr/>
          <p:nvPr/>
        </p:nvSpPr>
        <p:spPr>
          <a:xfrm>
            <a:off x="8693036" y="4835607"/>
            <a:ext cx="635659" cy="1523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D58B8CCA-FB40-4E45-AD64-CE429B75DB14}"/>
              </a:ext>
            </a:extLst>
          </p:cNvPr>
          <p:cNvSpPr/>
          <p:nvPr/>
        </p:nvSpPr>
        <p:spPr>
          <a:xfrm>
            <a:off x="7554696" y="6159831"/>
            <a:ext cx="699225" cy="16761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4988E1B4-699F-44E1-B13C-F530AE1CB90E}"/>
              </a:ext>
            </a:extLst>
          </p:cNvPr>
          <p:cNvCxnSpPr>
            <a:cxnSpLocks/>
            <a:stCxn id="29" idx="3"/>
            <a:endCxn id="28" idx="1"/>
          </p:cNvCxnSpPr>
          <p:nvPr/>
        </p:nvCxnSpPr>
        <p:spPr>
          <a:xfrm flipV="1">
            <a:off x="8253921" y="4911796"/>
            <a:ext cx="439115" cy="13318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19A5B04A-44CF-4298-9BA9-0429BCBF57DC}"/>
              </a:ext>
            </a:extLst>
          </p:cNvPr>
          <p:cNvCxnSpPr>
            <a:cxnSpLocks/>
            <a:stCxn id="28" idx="0"/>
            <a:endCxn id="27" idx="1"/>
          </p:cNvCxnSpPr>
          <p:nvPr/>
        </p:nvCxnSpPr>
        <p:spPr>
          <a:xfrm rot="5400000" flipH="1" flipV="1">
            <a:off x="9006002" y="4466087"/>
            <a:ext cx="374385" cy="364657"/>
          </a:xfrm>
          <a:prstGeom prst="bentConnector2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4">
            <a:extLst>
              <a:ext uri="{FF2B5EF4-FFF2-40B4-BE49-F238E27FC236}">
                <a16:creationId xmlns:a16="http://schemas.microsoft.com/office/drawing/2014/main" id="{C801DA9D-50ED-4C4A-AB2A-728B08FCE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118776"/>
            <a:ext cx="6571690" cy="46163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defPPr>
              <a:defRPr lang="ko-KR"/>
            </a:defPPr>
            <a:lvl1pPr algn="r" fontAlgn="base">
              <a:spcBef>
                <a:spcPct val="0"/>
              </a:spcBef>
              <a:spcAft>
                <a:spcPct val="0"/>
              </a:spcAft>
              <a:defRPr kumimoji="1" sz="2400" ker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  <a:lvl2pPr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r>
              <a:rPr lang="en-US" altLang="ko-KR" dirty="0"/>
              <a:t>1. </a:t>
            </a:r>
            <a:r>
              <a:rPr lang="en-US" altLang="ko-KR" dirty="0" err="1"/>
              <a:t>Pcount</a:t>
            </a:r>
            <a:r>
              <a:rPr lang="en-US" altLang="ko-KR" dirty="0"/>
              <a:t> Sync </a:t>
            </a:r>
            <a:r>
              <a:rPr lang="ko-KR" altLang="en-US" dirty="0"/>
              <a:t>삭제 방법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C8897AE-62EF-4A3B-84A0-730F236516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" y="697927"/>
            <a:ext cx="3319125" cy="25236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570E432F-8BAE-415A-BF63-B335A65A6FC4}"/>
              </a:ext>
            </a:extLst>
          </p:cNvPr>
          <p:cNvSpPr/>
          <p:nvPr/>
        </p:nvSpPr>
        <p:spPr>
          <a:xfrm>
            <a:off x="1083705" y="2844958"/>
            <a:ext cx="635659" cy="24540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말풍선: 모서리가 둥근 사각형 45">
            <a:extLst>
              <a:ext uri="{FF2B5EF4-FFF2-40B4-BE49-F238E27FC236}">
                <a16:creationId xmlns:a16="http://schemas.microsoft.com/office/drawing/2014/main" id="{BF5C1A07-0868-4646-81EA-E99A97A02EAB}"/>
              </a:ext>
            </a:extLst>
          </p:cNvPr>
          <p:cNvSpPr/>
          <p:nvPr/>
        </p:nvSpPr>
        <p:spPr>
          <a:xfrm>
            <a:off x="1596666" y="2383467"/>
            <a:ext cx="1590816" cy="249289"/>
          </a:xfrm>
          <a:prstGeom prst="wedgeRoundRectCallout">
            <a:avLst>
              <a:gd name="adj1" fmla="val -43974"/>
              <a:gd name="adj2" fmla="val 139020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1.</a:t>
            </a:r>
            <a:r>
              <a:rPr lang="ko-KR" altLang="en-US" sz="800" b="1" dirty="0">
                <a:solidFill>
                  <a:srgbClr val="FF0000"/>
                </a:solidFill>
              </a:rPr>
              <a:t> </a:t>
            </a:r>
            <a:r>
              <a:rPr lang="en-US" altLang="ko-KR" sz="800" b="1" dirty="0" err="1">
                <a:solidFill>
                  <a:srgbClr val="FF0000"/>
                </a:solidFill>
              </a:rPr>
              <a:t>PcountSync</a:t>
            </a:r>
            <a:r>
              <a:rPr lang="ko-KR" altLang="en-US" sz="800" b="1" dirty="0">
                <a:solidFill>
                  <a:srgbClr val="FF0000"/>
                </a:solidFill>
              </a:rPr>
              <a:t>를 실행 합니다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EF797B3-5895-4554-B1A6-9F7FA299E8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5536" y="697927"/>
            <a:ext cx="5687658" cy="2243794"/>
          </a:xfrm>
          <a:prstGeom prst="rect">
            <a:avLst/>
          </a:prstGeom>
        </p:spPr>
      </p:pic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63CBB688-E650-4F65-8735-D5CA81AADE15}"/>
              </a:ext>
            </a:extLst>
          </p:cNvPr>
          <p:cNvSpPr/>
          <p:nvPr/>
        </p:nvSpPr>
        <p:spPr>
          <a:xfrm>
            <a:off x="6936128" y="1695046"/>
            <a:ext cx="1424954" cy="2174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말풍선: 모서리가 둥근 사각형 48">
            <a:extLst>
              <a:ext uri="{FF2B5EF4-FFF2-40B4-BE49-F238E27FC236}">
                <a16:creationId xmlns:a16="http://schemas.microsoft.com/office/drawing/2014/main" id="{889C18B1-501F-4CE9-BAC8-359A8ABB607F}"/>
              </a:ext>
            </a:extLst>
          </p:cNvPr>
          <p:cNvSpPr/>
          <p:nvPr/>
        </p:nvSpPr>
        <p:spPr>
          <a:xfrm>
            <a:off x="6096000" y="2086304"/>
            <a:ext cx="1813331" cy="249289"/>
          </a:xfrm>
          <a:prstGeom prst="wedgeRoundRectCallout">
            <a:avLst>
              <a:gd name="adj1" fmla="val 26557"/>
              <a:gd name="adj2" fmla="val -124695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2.</a:t>
            </a:r>
            <a:r>
              <a:rPr lang="ko-KR" altLang="en-US" sz="800" b="1" dirty="0">
                <a:solidFill>
                  <a:srgbClr val="FF0000"/>
                </a:solidFill>
              </a:rPr>
              <a:t> 서비스 삭제 버튼을 클릭 합니다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9D5C1586-A780-4FE0-B0C6-04DC9248BCBE}"/>
              </a:ext>
            </a:extLst>
          </p:cNvPr>
          <p:cNvCxnSpPr>
            <a:cxnSpLocks/>
            <a:stCxn id="41" idx="3"/>
            <a:endCxn id="47" idx="1"/>
          </p:cNvCxnSpPr>
          <p:nvPr/>
        </p:nvCxnSpPr>
        <p:spPr>
          <a:xfrm flipV="1">
            <a:off x="1719364" y="1803759"/>
            <a:ext cx="5216764" cy="11639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D2BB8272-F931-4A20-AC67-CA6B616C2869}"/>
              </a:ext>
            </a:extLst>
          </p:cNvPr>
          <p:cNvSpPr/>
          <p:nvPr/>
        </p:nvSpPr>
        <p:spPr>
          <a:xfrm>
            <a:off x="11068424" y="2035163"/>
            <a:ext cx="490069" cy="18210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말풍선: 모서리가 둥근 사각형 55">
            <a:extLst>
              <a:ext uri="{FF2B5EF4-FFF2-40B4-BE49-F238E27FC236}">
                <a16:creationId xmlns:a16="http://schemas.microsoft.com/office/drawing/2014/main" id="{EC1E2FD2-9704-412A-8ABF-95036F4F2870}"/>
              </a:ext>
            </a:extLst>
          </p:cNvPr>
          <p:cNvSpPr/>
          <p:nvPr/>
        </p:nvSpPr>
        <p:spPr>
          <a:xfrm>
            <a:off x="10368628" y="2566818"/>
            <a:ext cx="1813331" cy="249289"/>
          </a:xfrm>
          <a:prstGeom prst="wedgeRoundRectCallout">
            <a:avLst>
              <a:gd name="adj1" fmla="val 8101"/>
              <a:gd name="adj2" fmla="val -189425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4.</a:t>
            </a:r>
            <a:r>
              <a:rPr lang="ko-KR" altLang="en-US" sz="800" b="1" dirty="0">
                <a:solidFill>
                  <a:srgbClr val="FF0000"/>
                </a:solidFill>
              </a:rPr>
              <a:t> </a:t>
            </a:r>
            <a:r>
              <a:rPr lang="en-US" altLang="ko-KR" sz="800" b="1" dirty="0">
                <a:solidFill>
                  <a:srgbClr val="FF0000"/>
                </a:solidFill>
              </a:rPr>
              <a:t>“</a:t>
            </a:r>
            <a:r>
              <a:rPr lang="ko-KR" altLang="en-US" sz="800" b="1" dirty="0" err="1">
                <a:solidFill>
                  <a:srgbClr val="FF0000"/>
                </a:solidFill>
              </a:rPr>
              <a:t>아니오</a:t>
            </a:r>
            <a:r>
              <a:rPr lang="en-US" altLang="ko-KR" sz="800" b="1" dirty="0">
                <a:solidFill>
                  <a:srgbClr val="FF0000"/>
                </a:solidFill>
              </a:rPr>
              <a:t>”</a:t>
            </a:r>
            <a:r>
              <a:rPr lang="ko-KR" altLang="en-US" sz="800" b="1" dirty="0">
                <a:solidFill>
                  <a:srgbClr val="FF0000"/>
                </a:solidFill>
              </a:rPr>
              <a:t>를 클릭 하세요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5D7919AC-DE21-4041-8641-42A0440C9526}"/>
              </a:ext>
            </a:extLst>
          </p:cNvPr>
          <p:cNvCxnSpPr>
            <a:cxnSpLocks/>
            <a:stCxn id="59" idx="3"/>
          </p:cNvCxnSpPr>
          <p:nvPr/>
        </p:nvCxnSpPr>
        <p:spPr>
          <a:xfrm>
            <a:off x="9193194" y="764328"/>
            <a:ext cx="410994" cy="469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945BB250-4F8D-44BB-BCB3-69D4D2F28CE3}"/>
              </a:ext>
            </a:extLst>
          </p:cNvPr>
          <p:cNvSpPr/>
          <p:nvPr/>
        </p:nvSpPr>
        <p:spPr>
          <a:xfrm>
            <a:off x="8964706" y="697927"/>
            <a:ext cx="228488" cy="1328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6D3CB912-A8F2-4669-94D3-C35C14A59BF1}"/>
              </a:ext>
            </a:extLst>
          </p:cNvPr>
          <p:cNvCxnSpPr>
            <a:cxnSpLocks/>
            <a:stCxn id="47" idx="3"/>
            <a:endCxn id="59" idx="2"/>
          </p:cNvCxnSpPr>
          <p:nvPr/>
        </p:nvCxnSpPr>
        <p:spPr>
          <a:xfrm flipV="1">
            <a:off x="8361082" y="830729"/>
            <a:ext cx="717868" cy="973030"/>
          </a:xfrm>
          <a:prstGeom prst="bentConnector2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말풍선: 모서리가 둥근 사각형 63">
            <a:extLst>
              <a:ext uri="{FF2B5EF4-FFF2-40B4-BE49-F238E27FC236}">
                <a16:creationId xmlns:a16="http://schemas.microsoft.com/office/drawing/2014/main" id="{AB74E26B-25DE-4CF0-927A-639A10A1F37C}"/>
              </a:ext>
            </a:extLst>
          </p:cNvPr>
          <p:cNvSpPr/>
          <p:nvPr/>
        </p:nvSpPr>
        <p:spPr>
          <a:xfrm>
            <a:off x="7906844" y="633416"/>
            <a:ext cx="845932" cy="249289"/>
          </a:xfrm>
          <a:prstGeom prst="wedgeRoundRectCallout">
            <a:avLst>
              <a:gd name="adj1" fmla="val 73314"/>
              <a:gd name="adj2" fmla="val 956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rgbClr val="0000FF"/>
                </a:solidFill>
              </a:rPr>
              <a:t>3.</a:t>
            </a:r>
            <a:r>
              <a:rPr lang="ko-KR" altLang="en-US" sz="800" b="1" dirty="0">
                <a:solidFill>
                  <a:srgbClr val="FF0000"/>
                </a:solidFill>
              </a:rPr>
              <a:t> 종료하세요</a:t>
            </a:r>
            <a:r>
              <a:rPr lang="en-US" altLang="ko-KR" sz="800" b="1" dirty="0">
                <a:solidFill>
                  <a:srgbClr val="FF0000"/>
                </a:solidFill>
              </a:rPr>
              <a:t>.</a:t>
            </a:r>
            <a:endParaRPr lang="ko-KR" altLang="en-US" sz="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4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73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윤고딕130</vt:lpstr>
      <vt:lpstr>Arial</vt:lpstr>
      <vt:lpstr>Simplified Arabic Fixed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pmj</dc:creator>
  <cp:lastModifiedBy>김 영환</cp:lastModifiedBy>
  <cp:revision>4</cp:revision>
  <dcterms:created xsi:type="dcterms:W3CDTF">2022-01-12T10:05:22Z</dcterms:created>
  <dcterms:modified xsi:type="dcterms:W3CDTF">2022-09-20T07:44:11Z</dcterms:modified>
</cp:coreProperties>
</file>